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61" r:id="rId4"/>
    <p:sldId id="256" r:id="rId5"/>
    <p:sldId id="257" r:id="rId6"/>
    <p:sldId id="258" r:id="rId7"/>
    <p:sldId id="263" r:id="rId8"/>
    <p:sldId id="262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1C1B-3D68-4BF1-86B4-D2DB606F8B96}" type="datetimeFigureOut">
              <a:rPr lang="ko-KR" altLang="en-US" smtClean="0"/>
              <a:pPr/>
              <a:t>2013-06-18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9C28-0AF3-43A8-A397-BF9231F131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1C1B-3D68-4BF1-86B4-D2DB606F8B96}" type="datetimeFigureOut">
              <a:rPr lang="ko-KR" altLang="en-US" smtClean="0"/>
              <a:pPr/>
              <a:t>2013-06-18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9C28-0AF3-43A8-A397-BF9231F131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1C1B-3D68-4BF1-86B4-D2DB606F8B96}" type="datetimeFigureOut">
              <a:rPr lang="ko-KR" altLang="en-US" smtClean="0"/>
              <a:pPr/>
              <a:t>2013-06-18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9C28-0AF3-43A8-A397-BF9231F131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1C1B-3D68-4BF1-86B4-D2DB606F8B96}" type="datetimeFigureOut">
              <a:rPr lang="ko-KR" altLang="en-US" smtClean="0"/>
              <a:pPr/>
              <a:t>2013-06-18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9C28-0AF3-43A8-A397-BF9231F131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1C1B-3D68-4BF1-86B4-D2DB606F8B96}" type="datetimeFigureOut">
              <a:rPr lang="ko-KR" altLang="en-US" smtClean="0"/>
              <a:pPr/>
              <a:t>2013-06-18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9C28-0AF3-43A8-A397-BF9231F131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1C1B-3D68-4BF1-86B4-D2DB606F8B96}" type="datetimeFigureOut">
              <a:rPr lang="ko-KR" altLang="en-US" smtClean="0"/>
              <a:pPr/>
              <a:t>2013-06-18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9C28-0AF3-43A8-A397-BF9231F131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1C1B-3D68-4BF1-86B4-D2DB606F8B96}" type="datetimeFigureOut">
              <a:rPr lang="ko-KR" altLang="en-US" smtClean="0"/>
              <a:pPr/>
              <a:t>2013-06-18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9C28-0AF3-43A8-A397-BF9231F131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1C1B-3D68-4BF1-86B4-D2DB606F8B96}" type="datetimeFigureOut">
              <a:rPr lang="ko-KR" altLang="en-US" smtClean="0"/>
              <a:pPr/>
              <a:t>2013-06-18</a:t>
            </a:fld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3D9C28-0AF3-43A8-A397-BF9231F131A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1C1B-3D68-4BF1-86B4-D2DB606F8B96}" type="datetimeFigureOut">
              <a:rPr lang="ko-KR" altLang="en-US" smtClean="0"/>
              <a:pPr/>
              <a:t>2013-06-18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9C28-0AF3-43A8-A397-BF9231F131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1C1B-3D68-4BF1-86B4-D2DB606F8B96}" type="datetimeFigureOut">
              <a:rPr lang="ko-KR" altLang="en-US" smtClean="0"/>
              <a:pPr/>
              <a:t>2013-06-18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C3D9C28-0AF3-43A8-A397-BF9231F131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5511C1B-3D68-4BF1-86B4-D2DB606F8B96}" type="datetimeFigureOut">
              <a:rPr lang="ko-KR" altLang="en-US" smtClean="0"/>
              <a:pPr/>
              <a:t>2013-06-18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9C28-0AF3-43A8-A397-BF9231F131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511C1B-3D68-4BF1-86B4-D2DB606F8B96}" type="datetimeFigureOut">
              <a:rPr lang="ko-KR" altLang="en-US" smtClean="0"/>
              <a:pPr/>
              <a:t>2013-06-18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C3D9C28-0AF3-43A8-A397-BF9231F131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1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1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1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1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1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8062912" cy="1470025"/>
          </a:xfrm>
        </p:spPr>
        <p:txBody>
          <a:bodyPr>
            <a:noAutofit/>
          </a:bodyPr>
          <a:lstStyle/>
          <a:p>
            <a:r>
              <a:rPr lang="en-US" altLang="ko-KR" dirty="0" smtClean="0"/>
              <a:t>2013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 디자이너 세미나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오영진</a:t>
            </a:r>
            <a:r>
              <a:rPr lang="en-US" altLang="ko-KR" dirty="0" smtClean="0"/>
              <a:t>(7.9)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11560" y="3645024"/>
            <a:ext cx="8062912" cy="1752600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dirty="0" err="1" smtClean="0"/>
              <a:t>트랜드한</a:t>
            </a:r>
            <a:r>
              <a:rPr lang="ko-KR" altLang="en-US" sz="4000" b="1" dirty="0" smtClean="0"/>
              <a:t> 쇼트와 단발 스타일 소개와 함께 디자인의 구성요소 연구를 통해 두상과 얼굴형의 단점을 보완하는 커버 디자인 법칙의 이해</a:t>
            </a:r>
            <a:endParaRPr lang="ko-KR" altLang="en-US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62056" cy="1399032"/>
          </a:xfrm>
        </p:spPr>
        <p:txBody>
          <a:bodyPr/>
          <a:lstStyle/>
          <a:p>
            <a:r>
              <a:rPr lang="en-US" altLang="ko-KR" dirty="0" smtClean="0"/>
              <a:t>Style 1</a:t>
            </a:r>
            <a:endParaRPr lang="ko-KR" altLang="en-US" dirty="0"/>
          </a:p>
        </p:txBody>
      </p:sp>
      <p:pic>
        <p:nvPicPr>
          <p:cNvPr id="4" name="내용 개체 틀 3" descr="사진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3573016" cy="4764021"/>
          </a:xfrm>
        </p:spPr>
      </p:pic>
      <p:pic>
        <p:nvPicPr>
          <p:cNvPr id="5" name="그림 4" descr="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76672"/>
            <a:ext cx="2304256" cy="32840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3933056"/>
            <a:ext cx="4392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/>
              <a:t>매니쉬</a:t>
            </a:r>
            <a:r>
              <a:rPr lang="ko-KR" altLang="en-US" sz="2800" b="1" dirty="0" err="1"/>
              <a:t>한</a:t>
            </a:r>
            <a:r>
              <a:rPr lang="ko-KR" altLang="en-US" sz="2800" b="1" dirty="0"/>
              <a:t> </a:t>
            </a:r>
            <a:r>
              <a:rPr lang="ko-KR" altLang="en-US" sz="2800" b="1" dirty="0" smtClean="0"/>
              <a:t> </a:t>
            </a:r>
            <a:r>
              <a:rPr lang="ko-KR" altLang="en-US" sz="2800" b="1" dirty="0" err="1" smtClean="0"/>
              <a:t>여성컷이나</a:t>
            </a:r>
            <a:r>
              <a:rPr lang="ko-KR" altLang="en-US" sz="2800" b="1" dirty="0" smtClean="0"/>
              <a:t> </a:t>
            </a:r>
            <a:r>
              <a:rPr lang="ko-KR" altLang="en-US" sz="2800" b="1" dirty="0" err="1" smtClean="0"/>
              <a:t>맨컷에서</a:t>
            </a:r>
            <a:r>
              <a:rPr lang="ko-KR" altLang="en-US" sz="2800" b="1" dirty="0" smtClean="0"/>
              <a:t> 사용되는 </a:t>
            </a:r>
            <a:r>
              <a:rPr lang="ko-KR" altLang="en-US" sz="2800" b="1" dirty="0" err="1" smtClean="0"/>
              <a:t>디스커넥션의</a:t>
            </a:r>
            <a:r>
              <a:rPr lang="ko-KR" altLang="en-US" sz="2800" b="1" dirty="0" smtClean="0"/>
              <a:t> 방법론을 통한 형태 구조기법 연구와 함께 쇼트에서 사용되는 디자인 구성요소 의 이해</a:t>
            </a:r>
            <a:endParaRPr lang="ko-KR" altLang="en-US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62056" cy="1399032"/>
          </a:xfrm>
        </p:spPr>
        <p:txBody>
          <a:bodyPr/>
          <a:lstStyle/>
          <a:p>
            <a:r>
              <a:rPr lang="en-US" altLang="ko-KR" dirty="0" smtClean="0"/>
              <a:t>Style 2</a:t>
            </a:r>
            <a:endParaRPr lang="ko-KR" altLang="en-US" dirty="0"/>
          </a:p>
        </p:txBody>
      </p:sp>
      <p:pic>
        <p:nvPicPr>
          <p:cNvPr id="7" name="그림 6" descr="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96952"/>
            <a:ext cx="2376264" cy="2145407"/>
          </a:xfrm>
          <a:prstGeom prst="rect">
            <a:avLst/>
          </a:prstGeom>
        </p:spPr>
      </p:pic>
      <p:pic>
        <p:nvPicPr>
          <p:cNvPr id="8" name="그림 7" descr="1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628800"/>
            <a:ext cx="2635289" cy="3026668"/>
          </a:xfrm>
          <a:prstGeom prst="rect">
            <a:avLst/>
          </a:prstGeom>
        </p:spPr>
      </p:pic>
      <p:pic>
        <p:nvPicPr>
          <p:cNvPr id="9" name="그림 8" descr="1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32656"/>
            <a:ext cx="3008827" cy="4032448"/>
          </a:xfrm>
          <a:prstGeom prst="rect">
            <a:avLst/>
          </a:prstGeom>
        </p:spPr>
      </p:pic>
      <p:pic>
        <p:nvPicPr>
          <p:cNvPr id="6" name="내용 개체 틀 5" descr="128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7092280" y="2924944"/>
            <a:ext cx="1800200" cy="2306227"/>
          </a:xfrm>
        </p:spPr>
      </p:pic>
      <p:sp>
        <p:nvSpPr>
          <p:cNvPr id="10" name="TextBox 9"/>
          <p:cNvSpPr txBox="1"/>
          <p:nvPr/>
        </p:nvSpPr>
        <p:spPr>
          <a:xfrm>
            <a:off x="539552" y="5301208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/>
              <a:t>봅스타일의</a:t>
            </a:r>
            <a:r>
              <a:rPr lang="en-US" altLang="ko-KR" sz="2800" b="1" dirty="0" smtClean="0"/>
              <a:t> </a:t>
            </a:r>
            <a:r>
              <a:rPr lang="ko-KR" altLang="en-US" sz="2800" b="1" dirty="0" smtClean="0"/>
              <a:t>형태별 이미지 분석</a:t>
            </a:r>
            <a:r>
              <a:rPr lang="en-US" altLang="ko-KR" sz="2800" b="1" dirty="0" smtClean="0"/>
              <a:t>,</a:t>
            </a:r>
            <a:r>
              <a:rPr lang="ko-KR" altLang="en-US" sz="2800" b="1" dirty="0" smtClean="0"/>
              <a:t> 두상 및 얼굴형의 결점커버 요소 연구와 클래식 스타일을 응용한 단발형태  스타일 완성</a:t>
            </a:r>
            <a:endParaRPr lang="ko-KR" altLang="en-US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815344" cy="2301240"/>
          </a:xfrm>
        </p:spPr>
        <p:txBody>
          <a:bodyPr/>
          <a:lstStyle/>
          <a:p>
            <a:r>
              <a:rPr lang="en-US" altLang="ko-KR" dirty="0" smtClean="0"/>
              <a:t>2013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 디자이너 세미나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최해경</a:t>
            </a:r>
            <a:r>
              <a:rPr lang="en-US" altLang="ko-KR" dirty="0" smtClean="0"/>
              <a:t>(7.15)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>
          <a:xfrm>
            <a:off x="899592" y="4293096"/>
            <a:ext cx="7920880" cy="1752600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dirty="0" smtClean="0"/>
              <a:t>커트 과정을 </a:t>
            </a:r>
            <a:r>
              <a:rPr lang="en-US" altLang="ko-KR" sz="4000" b="1" dirty="0" smtClean="0"/>
              <a:t>pivot point </a:t>
            </a:r>
            <a:r>
              <a:rPr lang="ko-KR" altLang="en-US" sz="4000" b="1" dirty="0" smtClean="0"/>
              <a:t>분석법</a:t>
            </a:r>
            <a:endParaRPr lang="en-US" altLang="ko-KR" sz="4000" b="1" dirty="0" smtClean="0"/>
          </a:p>
          <a:p>
            <a:pPr algn="l"/>
            <a:r>
              <a:rPr lang="en-US" altLang="ko-KR" sz="4000" b="1" dirty="0" smtClean="0"/>
              <a:t>7</a:t>
            </a:r>
            <a:r>
              <a:rPr lang="ko-KR" altLang="en-US" sz="4000" b="1" dirty="0" smtClean="0"/>
              <a:t>가지로 구분하여 체계적인 </a:t>
            </a:r>
            <a:r>
              <a:rPr lang="ko-KR" altLang="en-US" sz="4000" b="1" dirty="0" smtClean="0"/>
              <a:t>디자인 설계를 </a:t>
            </a:r>
            <a:r>
              <a:rPr lang="ko-KR" altLang="en-US" sz="4000" b="1" dirty="0" smtClean="0"/>
              <a:t>구성</a:t>
            </a:r>
            <a:endParaRPr lang="en-US" altLang="ko-KR" sz="4000" b="1" dirty="0" smtClean="0"/>
          </a:p>
          <a:p>
            <a:pPr algn="l"/>
            <a:r>
              <a:rPr lang="ko-KR" altLang="en-US" sz="4000" b="1" dirty="0" smtClean="0"/>
              <a:t>아래와 같은 </a:t>
            </a:r>
            <a:r>
              <a:rPr lang="en-US" altLang="ko-KR" sz="4000" b="1" dirty="0" smtClean="0"/>
              <a:t>2</a:t>
            </a:r>
            <a:r>
              <a:rPr lang="ko-KR" altLang="en-US" sz="4000" b="1" dirty="0" smtClean="0"/>
              <a:t>가지 스타일 완성</a:t>
            </a:r>
            <a:endParaRPr lang="ko-KR" altLang="en-US" sz="4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Style</a:t>
            </a:r>
            <a:r>
              <a:rPr lang="ko-KR" altLang="en-US" dirty="0" smtClean="0"/>
              <a:t>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pic>
        <p:nvPicPr>
          <p:cNvPr id="4" name="내용 개체 틀 3" descr="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3657600" cy="3562350"/>
          </a:xfrm>
        </p:spPr>
      </p:pic>
      <p:pic>
        <p:nvPicPr>
          <p:cNvPr id="5" name="그림 4" descr="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60648"/>
            <a:ext cx="2388865" cy="3207584"/>
          </a:xfrm>
          <a:prstGeom prst="rect">
            <a:avLst/>
          </a:prstGeom>
        </p:spPr>
      </p:pic>
      <p:pic>
        <p:nvPicPr>
          <p:cNvPr id="6" name="그림 5" descr="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916832"/>
            <a:ext cx="2232248" cy="2997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4941168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동양인의  두상결점을 파악하여 보완 절충하며 </a:t>
            </a:r>
            <a:r>
              <a:rPr lang="ko-KR" altLang="en-US" sz="2800" b="1" dirty="0" err="1" smtClean="0"/>
              <a:t>미디엄</a:t>
            </a:r>
            <a:r>
              <a:rPr lang="ko-KR" altLang="en-US" sz="2800" b="1" dirty="0" smtClean="0"/>
              <a:t> 기장의 </a:t>
            </a:r>
            <a:r>
              <a:rPr lang="ko-KR" altLang="en-US" sz="2800" b="1" dirty="0" err="1" smtClean="0"/>
              <a:t>인크리스와</a:t>
            </a:r>
            <a:r>
              <a:rPr lang="ko-KR" altLang="en-US" sz="2800" b="1" dirty="0" smtClean="0"/>
              <a:t> </a:t>
            </a:r>
            <a:r>
              <a:rPr lang="ko-KR" altLang="en-US" sz="2800" b="1" dirty="0" err="1" smtClean="0"/>
              <a:t>그라듀에이션의</a:t>
            </a:r>
            <a:r>
              <a:rPr lang="ko-KR" altLang="en-US" sz="2800" b="1" dirty="0" smtClean="0"/>
              <a:t> 결합 형태 연구를 통해  세미 기장과  단발 스타일의 혼용형태  디자인</a:t>
            </a:r>
            <a:endParaRPr lang="en-US" altLang="ko-KR" sz="2800" b="1" dirty="0" smtClean="0"/>
          </a:p>
          <a:p>
            <a:endParaRPr lang="ko-KR" altLang="en-US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Style 2</a:t>
            </a:r>
            <a:endParaRPr lang="ko-KR" altLang="en-US" dirty="0"/>
          </a:p>
        </p:txBody>
      </p:sp>
      <p:pic>
        <p:nvPicPr>
          <p:cNvPr id="4" name="내용 개체 틀 3" descr="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2423484"/>
            <a:ext cx="2016224" cy="2708978"/>
          </a:xfrm>
        </p:spPr>
      </p:pic>
      <p:pic>
        <p:nvPicPr>
          <p:cNvPr id="6" name="그림 5" descr="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124744"/>
            <a:ext cx="2808312" cy="3705574"/>
          </a:xfrm>
          <a:prstGeom prst="rect">
            <a:avLst/>
          </a:prstGeom>
        </p:spPr>
      </p:pic>
      <p:pic>
        <p:nvPicPr>
          <p:cNvPr id="5" name="그림 4" descr="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340768"/>
            <a:ext cx="4263275" cy="3314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5301208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전체적으로 짧은 기장은 유지하되 다채로운 패널의 활용으로 </a:t>
            </a:r>
            <a:r>
              <a:rPr lang="ko-KR" altLang="en-US" sz="2800" b="1" dirty="0" err="1" smtClean="0"/>
              <a:t>형태감을</a:t>
            </a:r>
            <a:r>
              <a:rPr lang="en-US" altLang="ko-KR" sz="2800" b="1" dirty="0" smtClean="0"/>
              <a:t> </a:t>
            </a:r>
            <a:r>
              <a:rPr lang="ko-KR" altLang="en-US" sz="2800" b="1" dirty="0" smtClean="0"/>
              <a:t>살리고 디자인의 </a:t>
            </a:r>
            <a:r>
              <a:rPr lang="ko-KR" altLang="en-US" sz="2800" b="1" dirty="0" err="1" smtClean="0"/>
              <a:t>유니크함을</a:t>
            </a:r>
            <a:r>
              <a:rPr lang="ko-KR" altLang="en-US" sz="2800" b="1" dirty="0" smtClean="0"/>
              <a:t>  더하며 여성성을 보완하는 </a:t>
            </a:r>
            <a:r>
              <a:rPr lang="ko-KR" altLang="en-US" sz="2800" b="1" dirty="0" err="1" smtClean="0"/>
              <a:t>숏컷</a:t>
            </a:r>
            <a:r>
              <a:rPr lang="ko-KR" altLang="en-US" sz="2800" b="1" dirty="0" smtClean="0"/>
              <a:t> 스타일</a:t>
            </a:r>
            <a:endParaRPr lang="ko-KR" altLang="en-US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제목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ko-KR" dirty="0" smtClean="0"/>
              <a:t>S-3.</a:t>
            </a:r>
            <a:r>
              <a:rPr lang="ko-KR" altLang="en-US" dirty="0" err="1" smtClean="0"/>
              <a:t>혼주</a:t>
            </a:r>
            <a:r>
              <a:rPr lang="ko-KR" altLang="en-US" dirty="0" smtClean="0"/>
              <a:t> 화려한 중간 </a:t>
            </a:r>
            <a:r>
              <a:rPr lang="ko-KR" altLang="en-US" dirty="0" err="1" smtClean="0"/>
              <a:t>업스타일</a:t>
            </a:r>
            <a:r>
              <a:rPr lang="ko-KR" altLang="en-US" dirty="0" err="1" smtClean="0"/>
              <a:t>이은</a:t>
            </a:r>
            <a:r>
              <a:rPr lang="ko-KR" altLang="en-US" dirty="0" err="1" smtClean="0"/>
              <a:t>아</a:t>
            </a:r>
            <a:r>
              <a:rPr lang="en-US" altLang="ko-KR" dirty="0" smtClean="0"/>
              <a:t>(7.4)</a:t>
            </a:r>
            <a:endParaRPr lang="ko-KR" altLang="en-US" dirty="0" smtClean="0"/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1116013" y="5876925"/>
            <a:ext cx="6480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" name="내용 개체 틀 8" descr="cnews_co_kr_20130429_1905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774" y="1600200"/>
            <a:ext cx="3009451" cy="4525963"/>
          </a:xfrm>
        </p:spPr>
      </p:pic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sz="2400" dirty="0" err="1" smtClean="0"/>
              <a:t>키가작거나</a:t>
            </a:r>
            <a:r>
              <a:rPr lang="ko-KR" altLang="en-US" sz="2400" dirty="0" smtClean="0"/>
              <a:t> 얼굴이 동그란 </a:t>
            </a:r>
            <a:r>
              <a:rPr lang="ko-KR" altLang="en-US" sz="2400" dirty="0" err="1" smtClean="0"/>
              <a:t>온주분에게</a:t>
            </a:r>
            <a:r>
              <a:rPr lang="ko-KR" altLang="en-US" sz="2400" dirty="0" smtClean="0"/>
              <a:t> 어울리는 스타일로 짧은 기장의 머리에 </a:t>
            </a:r>
            <a:r>
              <a:rPr lang="ko-KR" altLang="en-US" sz="2400" dirty="0" err="1" smtClean="0"/>
              <a:t>볼륨감을</a:t>
            </a:r>
            <a:r>
              <a:rPr lang="ko-KR" altLang="en-US" sz="2400" dirty="0" smtClean="0"/>
              <a:t> 주는 </a:t>
            </a:r>
            <a:r>
              <a:rPr lang="ko-KR" altLang="en-US" sz="2400" dirty="0" err="1" smtClean="0"/>
              <a:t>업스타일</a:t>
            </a:r>
            <a:endParaRPr lang="en-US" altLang="ko-KR" sz="2400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4221088"/>
            <a:ext cx="3923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준비물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미디움 가발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라운드 볼륨 </a:t>
            </a:r>
            <a:r>
              <a:rPr lang="ko-KR" altLang="en-US" sz="2400" dirty="0" err="1" smtClean="0">
                <a:latin typeface="맑은 고딕" pitchFamily="50" charset="-127"/>
                <a:ea typeface="맑은 고딕" pitchFamily="50" charset="-127"/>
              </a:rPr>
              <a:t>매직기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업 스타일 도구 일체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스프레이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제목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ko-KR" dirty="0" smtClean="0"/>
              <a:t>D-3</a:t>
            </a:r>
            <a:r>
              <a:rPr lang="en-US" altLang="ko-KR" dirty="0" smtClean="0"/>
              <a:t>.</a:t>
            </a:r>
            <a:r>
              <a:rPr lang="ko-KR" altLang="en-US" dirty="0" smtClean="0"/>
              <a:t>고데기 볼륨 </a:t>
            </a:r>
            <a:r>
              <a:rPr lang="ko-KR" altLang="en-US" dirty="0" err="1" smtClean="0"/>
              <a:t>업스타일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이은아</a:t>
            </a:r>
            <a:r>
              <a:rPr lang="en-US" altLang="ko-KR" dirty="0" smtClean="0"/>
              <a:t>(7.22)</a:t>
            </a:r>
            <a:endParaRPr lang="ko-KR" altLang="en-US" dirty="0" smtClean="0"/>
          </a:p>
        </p:txBody>
      </p:sp>
      <p:sp>
        <p:nvSpPr>
          <p:cNvPr id="16386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sz="2400" dirty="0" smtClean="0"/>
              <a:t>내츄럴한 다운업으로 앞머리부터 네이프까지 고데기하여 옆모습의 볼륨감을 포인트로 업스타일한다</a:t>
            </a:r>
            <a:r>
              <a:rPr lang="en-US" altLang="ko-KR" sz="2400" dirty="0" smtClean="0"/>
              <a:t>.</a:t>
            </a: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4644008" y="4005064"/>
            <a:ext cx="38877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ko-KR" altLang="en-US" sz="2400" dirty="0">
                <a:latin typeface="맑은 고딕" pitchFamily="50" charset="-127"/>
                <a:ea typeface="맑은 고딕" pitchFamily="50" charset="-127"/>
              </a:rPr>
              <a:t>준비물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400" dirty="0">
                <a:latin typeface="맑은 고딕" pitchFamily="50" charset="-127"/>
                <a:ea typeface="맑은 고딕" pitchFamily="50" charset="-127"/>
              </a:rPr>
              <a:t>롱 레이어 가발</a:t>
            </a:r>
            <a:r>
              <a:rPr kumimoji="0" lang="en-US" altLang="ko-KR" sz="2400" dirty="0">
                <a:latin typeface="맑은 고딕" pitchFamily="50" charset="-127"/>
                <a:ea typeface="맑은 고딕" pitchFamily="50" charset="-127"/>
              </a:rPr>
              <a:t>.</a:t>
            </a:r>
            <a:r>
              <a:rPr kumimoji="0" lang="ko-KR" altLang="en-US" sz="2400" dirty="0">
                <a:latin typeface="맑은 고딕" pitchFamily="50" charset="-127"/>
                <a:ea typeface="맑은 고딕" pitchFamily="50" charset="-127"/>
              </a:rPr>
              <a:t>업 스타일 도구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일체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kumimoji="0" lang="ko-KR" altLang="en-US" sz="2400" dirty="0">
                <a:latin typeface="맑은 고딕" pitchFamily="50" charset="-127"/>
                <a:ea typeface="맑은 고딕" pitchFamily="50" charset="-127"/>
              </a:rPr>
              <a:t>스프레이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라운드 볼륨매직기</a:t>
            </a:r>
            <a:endParaRPr kumimoji="0"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내용 개체 틀 7" descr="20121129_1247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8458" y="1628775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테크닉">
  <a:themeElements>
    <a:clrScheme name="테크닉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테크닉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테크닉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43</TotalTime>
  <Words>191</Words>
  <Application>Microsoft Office PowerPoint</Application>
  <PresentationFormat>화면 슬라이드 쇼(4:3)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테크닉</vt:lpstr>
      <vt:lpstr>2013년 7월 디자이너 세미나 오영진(7.9)</vt:lpstr>
      <vt:lpstr>Style 1</vt:lpstr>
      <vt:lpstr>Style 2</vt:lpstr>
      <vt:lpstr>2013년 7월 디자이너 세미나 최해경(7.15)</vt:lpstr>
      <vt:lpstr>Style 1</vt:lpstr>
      <vt:lpstr>Style 2</vt:lpstr>
      <vt:lpstr>S-3.혼주 화려한 중간 업스타일이은아(7.4)</vt:lpstr>
      <vt:lpstr>D-3.고데기 볼륨 업스타일 이은아(7.22)</vt:lpstr>
    </vt:vector>
  </TitlesOfParts>
  <Company>All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2013년 7월 디자이너 세미나</dc:title>
  <dc:creator>End User</dc:creator>
  <cp:lastModifiedBy>End User</cp:lastModifiedBy>
  <cp:revision>8</cp:revision>
  <dcterms:created xsi:type="dcterms:W3CDTF">2013-06-10T00:21:28Z</dcterms:created>
  <dcterms:modified xsi:type="dcterms:W3CDTF">2013-06-18T01:09:17Z</dcterms:modified>
</cp:coreProperties>
</file>