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1" r:id="rId2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31F6A1-71B1-491B-8D55-FF36E96CCE11}" type="datetimeFigureOut">
              <a:rPr lang="ko-KR" altLang="en-US" smtClean="0"/>
              <a:pPr/>
              <a:t>2015-03-11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B1CECA-5747-4344-97E3-265898FEEEE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DAD645-F5BD-4D5C-AE7B-5633C2C9B6FD}" type="datetimeFigureOut">
              <a:rPr lang="ko-KR" altLang="en-US"/>
              <a:pPr>
                <a:defRPr/>
              </a:pPr>
              <a:t>2015-03-11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BD3597-49D7-4053-A91A-6EFAE93FFC6B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EF3A58-7BFE-42A1-80B1-56FF18DA8A11}" type="datetimeFigureOut">
              <a:rPr lang="ko-KR" altLang="en-US"/>
              <a:pPr>
                <a:defRPr/>
              </a:pPr>
              <a:t>2015-03-11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4F6D20-F8B5-4B58-BEDE-B0F8DCBB05AE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B79946-4C8A-442F-9BC7-F6E4048EBF49}" type="datetimeFigureOut">
              <a:rPr lang="ko-KR" altLang="en-US"/>
              <a:pPr>
                <a:defRPr/>
              </a:pPr>
              <a:t>2015-03-11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931C0E-4CAA-4D52-A4D0-B98605788EB2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DA762-280C-465A-82EE-49577D5148FA}" type="datetimeFigureOut">
              <a:rPr lang="ko-KR" altLang="en-US"/>
              <a:pPr>
                <a:defRPr/>
              </a:pPr>
              <a:t>2015-03-11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5C299-EA92-45E3-BDD0-F9ECB4BD0C3E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90520B-642D-4C1C-8E69-13F06AF27B17}" type="datetimeFigureOut">
              <a:rPr lang="ko-KR" altLang="en-US"/>
              <a:pPr>
                <a:defRPr/>
              </a:pPr>
              <a:t>2015-03-11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68526A-3D3B-4E1C-8705-CCCEB6021738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EA3A8F-90C9-45CC-9692-0D7BEBC55F8B}" type="datetimeFigureOut">
              <a:rPr lang="ko-KR" altLang="en-US"/>
              <a:pPr>
                <a:defRPr/>
              </a:pPr>
              <a:t>2015-03-11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CAA06-3F90-4366-8636-4D058AE4D08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C0605-C0BB-4045-9DBF-9EC2454ABD52}" type="datetimeFigureOut">
              <a:rPr lang="ko-KR" altLang="en-US"/>
              <a:pPr>
                <a:defRPr/>
              </a:pPr>
              <a:t>2015-03-11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21DBDD-31BE-45F3-9FDA-B65BD2BC6791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1496A-F411-4E0B-84F5-985F476B4073}" type="datetimeFigureOut">
              <a:rPr lang="ko-KR" altLang="en-US"/>
              <a:pPr>
                <a:defRPr/>
              </a:pPr>
              <a:t>2015-03-11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03EF3-1A05-4F53-BC09-2AC4604D6A7B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2612D-9B0E-404A-B5CA-00B9DDDE97C2}" type="datetimeFigureOut">
              <a:rPr lang="ko-KR" altLang="en-US"/>
              <a:pPr>
                <a:defRPr/>
              </a:pPr>
              <a:t>2015-03-11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3AC309-769E-4EBF-BB88-558D84603D1E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E1E2F-2BA4-48AC-B63A-D4B64E254CA8}" type="datetimeFigureOut">
              <a:rPr lang="ko-KR" altLang="en-US"/>
              <a:pPr>
                <a:defRPr/>
              </a:pPr>
              <a:t>2015-03-11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94361-54D5-4039-8FEE-9D3AD054AB31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40DBA-302C-4424-9582-56446BD5C71C}" type="datetimeFigureOut">
              <a:rPr lang="ko-KR" altLang="en-US"/>
              <a:pPr>
                <a:defRPr/>
              </a:pPr>
              <a:t>2015-03-11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763C6D-8F16-4C1A-BE66-C22DA1434FF1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F862222-6191-43DF-830A-BEAC01A92F0F}" type="datetimeFigureOut">
              <a:rPr lang="ko-KR" altLang="en-US"/>
              <a:pPr>
                <a:defRPr/>
              </a:pPr>
              <a:t>2015-03-11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5918AB7-15E1-416A-A0A3-4DC89D0228C0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</a:t>
            </a:r>
            <a:r>
              <a:rPr lang="ko-KR" altLang="en-US" dirty="0" err="1" smtClean="0"/>
              <a:t>혼주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짧은머리</a:t>
            </a:r>
            <a:r>
              <a:rPr lang="ko-KR" altLang="en-US" dirty="0" smtClean="0"/>
              <a:t> 중간 업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ko-KR" altLang="en-US" dirty="0" smtClean="0"/>
              <a:t>뒷머리가 묶이는 정도의 단발머리를 웨이브를 이용한 중간 업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준비물</a:t>
            </a:r>
            <a:r>
              <a:rPr lang="en-US" altLang="ko-KR" dirty="0" smtClean="0"/>
              <a:t>-</a:t>
            </a:r>
            <a:r>
              <a:rPr lang="ko-KR" altLang="en-US" dirty="0" err="1" smtClean="0"/>
              <a:t>레이어된</a:t>
            </a:r>
            <a:r>
              <a:rPr lang="ko-KR" altLang="en-US" dirty="0" smtClean="0"/>
              <a:t> 중간길이 가발</a:t>
            </a:r>
            <a:r>
              <a:rPr lang="en-US" altLang="ko-KR" dirty="0" smtClean="0"/>
              <a:t>.</a:t>
            </a:r>
            <a:r>
              <a:rPr lang="ko-KR" altLang="en-US" dirty="0" smtClean="0"/>
              <a:t>볼륨 </a:t>
            </a:r>
            <a:r>
              <a:rPr lang="ko-KR" altLang="en-US" dirty="0" err="1" smtClean="0"/>
              <a:t>매직기</a:t>
            </a:r>
            <a:r>
              <a:rPr lang="en-US" altLang="ko-KR" dirty="0" smtClean="0"/>
              <a:t>.</a:t>
            </a:r>
            <a:r>
              <a:rPr lang="ko-KR" altLang="en-US" dirty="0" smtClean="0"/>
              <a:t>업 도구 일체</a:t>
            </a:r>
            <a:endParaRPr lang="ko-KR" altLang="en-US" dirty="0"/>
          </a:p>
        </p:txBody>
      </p:sp>
      <p:pic>
        <p:nvPicPr>
          <p:cNvPr id="7" name="내용 개체 틀 6" descr="20140402_201323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79264" y="1600200"/>
            <a:ext cx="3394472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848</TotalTime>
  <Words>28</Words>
  <Application>Microsoft Office PowerPoint</Application>
  <PresentationFormat>화면 슬라이드 쇼(4:3)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2.혼주(짧은머리 중간 업)</vt:lpstr>
    </vt:vector>
  </TitlesOfParts>
  <Company>All USer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.</dc:creator>
  <cp:lastModifiedBy>beginner</cp:lastModifiedBy>
  <cp:revision>92</cp:revision>
  <dcterms:created xsi:type="dcterms:W3CDTF">2012-10-11T04:59:43Z</dcterms:created>
  <dcterms:modified xsi:type="dcterms:W3CDTF">2015-03-11T08:57:11Z</dcterms:modified>
</cp:coreProperties>
</file>