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6" r:id="rId2"/>
    <p:sldId id="257" r:id="rId3"/>
    <p:sldId id="258" r:id="rId4"/>
    <p:sldId id="260" r:id="rId5"/>
    <p:sldId id="259" r:id="rId6"/>
    <p:sldId id="261" r:id="rId7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보통 스타일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날짜 개체 틀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51686B2-AB68-4225-930D-7BEB67C4AE68}" type="datetimeFigureOut">
              <a:rPr lang="ko-KR" altLang="en-US" smtClean="0"/>
              <a:t>2013-07-17</a:t>
            </a:fld>
            <a:endParaRPr lang="ko-KR" altLang="en-US"/>
          </a:p>
        </p:txBody>
      </p:sp>
      <p:sp>
        <p:nvSpPr>
          <p:cNvPr id="17" name="바닥글 개체 틀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29" name="슬라이드 번호 개체 틀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0352A4-2E90-4258-B6DD-D308E5ED622E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32" name="직사각형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직사각형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직사각형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직사각형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직사각형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제목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9" name="부제목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sp>
        <p:nvSpPr>
          <p:cNvPr id="56" name="직사각형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직사각형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직사각형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직사각형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51686B2-AB68-4225-930D-7BEB67C4AE68}" type="datetimeFigureOut">
              <a:rPr lang="ko-KR" altLang="en-US" smtClean="0"/>
              <a:t>2013-07-17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0352A4-2E90-4258-B6DD-D308E5ED622E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51686B2-AB68-4225-930D-7BEB67C4AE68}" type="datetimeFigureOut">
              <a:rPr lang="ko-KR" altLang="en-US" smtClean="0"/>
              <a:t>2013-07-17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0352A4-2E90-4258-B6DD-D308E5ED622E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51686B2-AB68-4225-930D-7BEB67C4AE68}" type="datetimeFigureOut">
              <a:rPr lang="ko-KR" altLang="en-US" smtClean="0"/>
              <a:t>2013-07-17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0352A4-2E90-4258-B6DD-D308E5ED622E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자유형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자유형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자유형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자유형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자유형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자유형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자유형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자유형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자유형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자유형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자유형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자유형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자유형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자유형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자유형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51686B2-AB68-4225-930D-7BEB67C4AE68}" type="datetimeFigureOut">
              <a:rPr lang="ko-KR" altLang="en-US" smtClean="0"/>
              <a:t>2013-07-17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0352A4-2E90-4258-B6DD-D308E5ED622E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8" name="직사각형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직사각형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직사각형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직사각형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직사각형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51686B2-AB68-4225-930D-7BEB67C4AE68}" type="datetimeFigureOut">
              <a:rPr lang="ko-KR" altLang="en-US" smtClean="0"/>
              <a:t>2013-07-17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0352A4-2E90-4258-B6DD-D308E5ED622E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직사각형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51686B2-AB68-4225-930D-7BEB67C4AE68}" type="datetimeFigureOut">
              <a:rPr lang="ko-KR" altLang="en-US" smtClean="0"/>
              <a:t>2013-07-17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0352A4-2E90-4258-B6DD-D308E5ED622E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6" name="직사각형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직사각형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직사각형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직사각형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직사각형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직사각형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직사각형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직사각형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직사각형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51686B2-AB68-4225-930D-7BEB67C4AE68}" type="datetimeFigureOut">
              <a:rPr lang="ko-KR" altLang="en-US" smtClean="0"/>
              <a:t>2013-07-17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0352A4-2E90-4258-B6DD-D308E5ED622E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51686B2-AB68-4225-930D-7BEB67C4AE68}" type="datetimeFigureOut">
              <a:rPr lang="ko-KR" altLang="en-US" smtClean="0"/>
              <a:t>2013-07-17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0352A4-2E90-4258-B6DD-D308E5ED622E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51686B2-AB68-4225-930D-7BEB67C4AE68}" type="datetimeFigureOut">
              <a:rPr lang="ko-KR" altLang="en-US" smtClean="0"/>
              <a:t>2013-07-17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0352A4-2E90-4258-B6DD-D308E5ED622E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직선 연결선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그룹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직선 연결선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직선 연결선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직선 연결선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제목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ko-KR" altLang="en-US" smtClean="0"/>
              <a:t>그림을 추가하려면 아이콘을 클릭하십시오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grpSp>
        <p:nvGrpSpPr>
          <p:cNvPr id="14" name="그룹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직선 연결선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직선 연결선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직선 연결선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그룹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직선 연결선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직선 연결선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직선 연결선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951686B2-AB68-4225-930D-7BEB67C4AE68}" type="datetimeFigureOut">
              <a:rPr lang="ko-KR" altLang="en-US" smtClean="0"/>
              <a:t>2013-07-17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E30352A4-2E90-4258-B6DD-D308E5ED622E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직사각형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직사각형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직사각형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직사각형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직사각형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직사각형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직사각형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직사각형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제목 개체 틀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3" name="텍스트 개체 틀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14" name="날짜 개체 틀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951686B2-AB68-4225-930D-7BEB67C4AE68}" type="datetimeFigureOut">
              <a:rPr lang="ko-KR" altLang="en-US" smtClean="0"/>
              <a:t>2013-07-17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ko-KR" altLang="en-US"/>
          </a:p>
        </p:txBody>
      </p:sp>
      <p:sp>
        <p:nvSpPr>
          <p:cNvPr id="23" name="슬라이드 번호 개체 틀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E30352A4-2E90-4258-B6DD-D308E5ED622E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1" latinLnBrk="1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1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1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1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1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1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1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1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1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1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827584" y="1052736"/>
            <a:ext cx="7772400" cy="2016224"/>
          </a:xfrm>
        </p:spPr>
        <p:txBody>
          <a:bodyPr/>
          <a:lstStyle/>
          <a:p>
            <a:r>
              <a:rPr lang="ko-KR" altLang="en-US" sz="2000" dirty="0" smtClean="0"/>
              <a:t>교육일</a:t>
            </a:r>
            <a:r>
              <a:rPr lang="ko-KR" altLang="en-US" sz="2000" dirty="0" smtClean="0"/>
              <a:t>자</a:t>
            </a:r>
            <a:r>
              <a:rPr lang="en-US" altLang="ko-KR" sz="2000" dirty="0" smtClean="0"/>
              <a:t>-1</a:t>
            </a:r>
            <a:r>
              <a:rPr lang="ko-KR" altLang="en-US" sz="2000" dirty="0" err="1" smtClean="0"/>
              <a:t>회차</a:t>
            </a:r>
            <a:r>
              <a:rPr lang="en-US" altLang="ko-KR" sz="2000" dirty="0" smtClean="0"/>
              <a:t>(8</a:t>
            </a:r>
            <a:r>
              <a:rPr lang="ko-KR" altLang="en-US" sz="2000" dirty="0" smtClean="0"/>
              <a:t>월</a:t>
            </a:r>
            <a:r>
              <a:rPr lang="en-US" altLang="ko-KR" sz="2000" dirty="0" smtClean="0"/>
              <a:t>12</a:t>
            </a:r>
            <a:r>
              <a:rPr lang="ko-KR" altLang="en-US" sz="2000" dirty="0" smtClean="0"/>
              <a:t>일</a:t>
            </a:r>
            <a:r>
              <a:rPr lang="en-US" altLang="ko-KR" sz="2000" dirty="0" smtClean="0"/>
              <a:t>,</a:t>
            </a:r>
            <a:r>
              <a:rPr lang="ko-KR" altLang="en-US" sz="2000" dirty="0" smtClean="0"/>
              <a:t>월</a:t>
            </a:r>
            <a:r>
              <a:rPr lang="en-US" altLang="ko-KR" sz="2000" dirty="0" smtClean="0"/>
              <a:t>)</a:t>
            </a:r>
            <a:br>
              <a:rPr lang="en-US" altLang="ko-KR" sz="2000" dirty="0" smtClean="0"/>
            </a:br>
            <a:r>
              <a:rPr lang="en-US" altLang="ko-KR" sz="2000" dirty="0" smtClean="0"/>
              <a:t>        2~5</a:t>
            </a:r>
            <a:r>
              <a:rPr lang="ko-KR" altLang="en-US" sz="2000" dirty="0" err="1" smtClean="0"/>
              <a:t>회차는</a:t>
            </a:r>
            <a:r>
              <a:rPr lang="ko-KR" altLang="en-US" sz="2000" dirty="0" smtClean="0"/>
              <a:t> 월</a:t>
            </a:r>
            <a:r>
              <a:rPr lang="en-US" altLang="ko-KR" sz="2000" dirty="0" smtClean="0"/>
              <a:t>1</a:t>
            </a:r>
            <a:r>
              <a:rPr lang="ko-KR" altLang="en-US" sz="2000" dirty="0" smtClean="0"/>
              <a:t>회씩 진행예정 </a:t>
            </a:r>
            <a:r>
              <a:rPr lang="en-US" altLang="ko-KR" sz="2000" dirty="0" smtClean="0"/>
              <a:t>(</a:t>
            </a:r>
            <a:r>
              <a:rPr lang="ko-KR" altLang="en-US" sz="2000" dirty="0" smtClean="0"/>
              <a:t>날짜미정</a:t>
            </a:r>
            <a:r>
              <a:rPr lang="en-US" altLang="ko-KR" sz="2000" dirty="0" smtClean="0"/>
              <a:t>)</a:t>
            </a:r>
            <a:br>
              <a:rPr lang="en-US" altLang="ko-KR" sz="2000" dirty="0" smtClean="0"/>
            </a:br>
            <a:r>
              <a:rPr lang="ko-KR" altLang="en-US" sz="2000" dirty="0" smtClean="0"/>
              <a:t>교육시</a:t>
            </a:r>
            <a:r>
              <a:rPr lang="ko-KR" altLang="en-US" sz="2000" dirty="0" smtClean="0"/>
              <a:t>간</a:t>
            </a:r>
            <a:r>
              <a:rPr lang="en-US" altLang="ko-KR" sz="2000" dirty="0" smtClean="0"/>
              <a:t>-9:30~12:30</a:t>
            </a:r>
            <a:br>
              <a:rPr lang="en-US" altLang="ko-KR" sz="2000" dirty="0" smtClean="0"/>
            </a:br>
            <a:r>
              <a:rPr lang="ko-KR" altLang="en-US" sz="2000" dirty="0" smtClean="0"/>
              <a:t>교육내용</a:t>
            </a:r>
            <a:r>
              <a:rPr lang="en-US" altLang="ko-KR" sz="2000" dirty="0" smtClean="0"/>
              <a:t>-pivot point</a:t>
            </a:r>
            <a:r>
              <a:rPr lang="ko-KR" altLang="en-US" sz="2000" dirty="0" smtClean="0"/>
              <a:t>와 </a:t>
            </a:r>
            <a:r>
              <a:rPr lang="en-US" altLang="ko-KR" sz="2000" dirty="0" err="1" smtClean="0"/>
              <a:t>psc</a:t>
            </a:r>
            <a:r>
              <a:rPr lang="en-US" altLang="ko-KR" sz="2000" dirty="0" smtClean="0"/>
              <a:t> classic</a:t>
            </a:r>
            <a:r>
              <a:rPr lang="ko-KR" altLang="en-US" sz="2000" dirty="0" smtClean="0"/>
              <a:t>을 접목하여 기본기를 다지며 각 회차마다 클래식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응용테크닉 </a:t>
            </a:r>
            <a:r>
              <a:rPr lang="en-US" altLang="ko-KR" sz="2000" dirty="0" smtClean="0"/>
              <a:t>2</a:t>
            </a:r>
            <a:r>
              <a:rPr lang="ko-KR" altLang="en-US" sz="2000" dirty="0" smtClean="0"/>
              <a:t>가지의 스타일을 완성해 봄으로서 </a:t>
            </a:r>
            <a:r>
              <a:rPr lang="en-US" altLang="ko-KR" sz="2000" dirty="0" smtClean="0"/>
              <a:t>salon style</a:t>
            </a:r>
            <a:r>
              <a:rPr lang="ko-KR" altLang="en-US" sz="2000" dirty="0" smtClean="0"/>
              <a:t>을</a:t>
            </a:r>
            <a:r>
              <a:rPr lang="en-US" altLang="ko-KR" sz="2000" dirty="0" smtClean="0"/>
              <a:t> </a:t>
            </a:r>
            <a:r>
              <a:rPr lang="ko-KR" altLang="en-US" sz="2000" dirty="0" smtClean="0"/>
              <a:t>다양하게 제시하며 디자인 활용방안을 넓히</a:t>
            </a:r>
            <a:r>
              <a:rPr lang="ko-KR" altLang="en-US" sz="2000" dirty="0" smtClean="0"/>
              <a:t>는</a:t>
            </a:r>
            <a:r>
              <a:rPr lang="ko-KR" altLang="en-US" sz="2000" dirty="0" smtClean="0"/>
              <a:t> 교육</a:t>
            </a:r>
            <a:r>
              <a:rPr lang="en-US" altLang="ko-KR" sz="2000" dirty="0" smtClean="0"/>
              <a:t/>
            </a:r>
            <a:br>
              <a:rPr lang="en-US" altLang="ko-KR" sz="2000" dirty="0" smtClean="0"/>
            </a:br>
            <a:r>
              <a:rPr lang="en-US" altLang="ko-KR" dirty="0" smtClean="0"/>
              <a:t/>
            </a:r>
            <a:br>
              <a:rPr lang="en-US" altLang="ko-KR" dirty="0" smtClean="0"/>
            </a:b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827584" y="260648"/>
            <a:ext cx="7772400" cy="792088"/>
          </a:xfrm>
        </p:spPr>
        <p:txBody>
          <a:bodyPr>
            <a:normAutofit/>
          </a:bodyPr>
          <a:lstStyle/>
          <a:p>
            <a:r>
              <a:rPr lang="en-US" altLang="ko-KR" sz="4000" b="1" dirty="0" smtClean="0"/>
              <a:t>d-class (cut) 5</a:t>
            </a:r>
            <a:r>
              <a:rPr lang="ko-KR" altLang="en-US" sz="4000" b="1" dirty="0" err="1" smtClean="0"/>
              <a:t>회차</a:t>
            </a:r>
            <a:r>
              <a:rPr lang="ko-KR" altLang="en-US" sz="4000" b="1" dirty="0" smtClean="0"/>
              <a:t>           </a:t>
            </a:r>
            <a:r>
              <a:rPr lang="en-US" altLang="ko-KR" sz="4000" b="1" dirty="0" smtClean="0"/>
              <a:t>–</a:t>
            </a:r>
            <a:r>
              <a:rPr lang="ko-KR" altLang="en-US" sz="2800" b="1" dirty="0" smtClean="0"/>
              <a:t>교육부 최해경</a:t>
            </a:r>
            <a:endParaRPr lang="ko-KR" altLang="en-US" sz="2800" b="1" dirty="0"/>
          </a:p>
        </p:txBody>
      </p:sp>
      <p:graphicFrame>
        <p:nvGraphicFramePr>
          <p:cNvPr id="4" name="표 3"/>
          <p:cNvGraphicFramePr>
            <a:graphicFrameLocks noGrp="1"/>
          </p:cNvGraphicFramePr>
          <p:nvPr/>
        </p:nvGraphicFramePr>
        <p:xfrm>
          <a:off x="755576" y="3356994"/>
          <a:ext cx="7848872" cy="3284982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513884"/>
                <a:gridCol w="6334988"/>
              </a:tblGrid>
              <a:tr h="54749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800" dirty="0" err="1" smtClean="0"/>
                        <a:t>회차</a:t>
                      </a:r>
                      <a:endParaRPr lang="ko-KR" alt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800" dirty="0" smtClean="0"/>
                        <a:t>교육내용</a:t>
                      </a:r>
                      <a:endParaRPr lang="ko-KR" altLang="en-US" sz="2800" dirty="0"/>
                    </a:p>
                  </a:txBody>
                  <a:tcPr/>
                </a:tc>
              </a:tr>
              <a:tr h="54749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800" b="1" dirty="0" smtClean="0"/>
                        <a:t>1</a:t>
                      </a:r>
                      <a:endParaRPr lang="ko-KR" altLang="en-US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800" b="1" dirty="0" smtClean="0"/>
                        <a:t>Bob style</a:t>
                      </a:r>
                      <a:r>
                        <a:rPr lang="ko-KR" altLang="en-US" sz="2800" b="1" dirty="0" smtClean="0"/>
                        <a:t>의 분석과 </a:t>
                      </a:r>
                      <a:r>
                        <a:rPr lang="en-US" altLang="ko-KR" sz="2800" b="1" dirty="0" smtClean="0"/>
                        <a:t>fringe</a:t>
                      </a:r>
                      <a:r>
                        <a:rPr lang="ko-KR" altLang="en-US" sz="2800" b="1" dirty="0" smtClean="0"/>
                        <a:t>의 연구</a:t>
                      </a:r>
                      <a:endParaRPr lang="ko-KR" altLang="en-US" sz="2800" b="1" dirty="0"/>
                    </a:p>
                  </a:txBody>
                  <a:tcPr/>
                </a:tc>
              </a:tr>
              <a:tr h="54749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800" b="1" dirty="0" smtClean="0"/>
                        <a:t>2</a:t>
                      </a:r>
                      <a:endParaRPr lang="ko-KR" altLang="en-US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800" b="1" dirty="0" smtClean="0"/>
                        <a:t>Long</a:t>
                      </a:r>
                      <a:r>
                        <a:rPr lang="ko-KR" altLang="en-US" sz="2800" b="1" dirty="0" smtClean="0"/>
                        <a:t> </a:t>
                      </a:r>
                      <a:r>
                        <a:rPr lang="en-US" altLang="ko-KR" sz="2800" b="1" dirty="0" smtClean="0"/>
                        <a:t>layer</a:t>
                      </a:r>
                      <a:r>
                        <a:rPr lang="ko-KR" altLang="en-US" sz="2800" b="1" dirty="0" smtClean="0"/>
                        <a:t>의</a:t>
                      </a:r>
                      <a:r>
                        <a:rPr lang="en-US" altLang="ko-KR" sz="2800" b="1" dirty="0" smtClean="0"/>
                        <a:t> </a:t>
                      </a:r>
                      <a:r>
                        <a:rPr lang="ko-KR" altLang="en-US" sz="2800" b="1" dirty="0" smtClean="0"/>
                        <a:t>형태변화와 섹션연구</a:t>
                      </a:r>
                      <a:endParaRPr lang="ko-KR" altLang="en-US" sz="2800" b="1" dirty="0"/>
                    </a:p>
                  </a:txBody>
                  <a:tcPr/>
                </a:tc>
              </a:tr>
              <a:tr h="54749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800" b="1" dirty="0" smtClean="0"/>
                        <a:t>3</a:t>
                      </a:r>
                      <a:endParaRPr lang="ko-KR" altLang="en-US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2800" b="1" dirty="0" smtClean="0"/>
                        <a:t>테크닉의 혼합법을 활용한 디자인법칙</a:t>
                      </a:r>
                      <a:endParaRPr lang="ko-KR" altLang="en-US" sz="2800" b="1" dirty="0"/>
                    </a:p>
                  </a:txBody>
                  <a:tcPr/>
                </a:tc>
              </a:tr>
              <a:tr h="54749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800" b="1" dirty="0" smtClean="0"/>
                        <a:t>4</a:t>
                      </a:r>
                      <a:endParaRPr lang="ko-KR" altLang="en-US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800" b="1" dirty="0" smtClean="0"/>
                        <a:t>Short</a:t>
                      </a:r>
                      <a:r>
                        <a:rPr lang="ko-KR" altLang="en-US" sz="2800" b="1" dirty="0" smtClean="0"/>
                        <a:t> </a:t>
                      </a:r>
                      <a:r>
                        <a:rPr lang="en-US" altLang="ko-KR" sz="2800" b="1" dirty="0" smtClean="0"/>
                        <a:t>style</a:t>
                      </a:r>
                      <a:r>
                        <a:rPr lang="ko-KR" altLang="en-US" sz="2800" b="1" dirty="0" smtClean="0"/>
                        <a:t>과 </a:t>
                      </a:r>
                      <a:r>
                        <a:rPr lang="en-US" altLang="ko-KR" sz="2800" b="1" dirty="0" smtClean="0"/>
                        <a:t>men’s cut</a:t>
                      </a:r>
                      <a:r>
                        <a:rPr lang="ko-KR" altLang="en-US" sz="2800" b="1" dirty="0" smtClean="0"/>
                        <a:t>의 </a:t>
                      </a:r>
                      <a:r>
                        <a:rPr lang="en-US" altLang="ko-KR" sz="2800" b="1" dirty="0" smtClean="0"/>
                        <a:t>key-point</a:t>
                      </a:r>
                      <a:endParaRPr lang="ko-KR" altLang="en-US" sz="2800" b="1" dirty="0"/>
                    </a:p>
                  </a:txBody>
                  <a:tcPr/>
                </a:tc>
              </a:tr>
              <a:tr h="54749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800" b="1" dirty="0" smtClean="0"/>
                        <a:t>5</a:t>
                      </a:r>
                      <a:endParaRPr lang="ko-KR" altLang="en-US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800" b="1" dirty="0" smtClean="0"/>
                        <a:t>Disconnection</a:t>
                      </a:r>
                      <a:r>
                        <a:rPr lang="ko-KR" altLang="en-US" sz="2800" b="1" dirty="0" smtClean="0"/>
                        <a:t>의 활용법</a:t>
                      </a:r>
                      <a:endParaRPr lang="ko-KR" altLang="en-US" sz="2800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2800" b="1" dirty="0" smtClean="0"/>
              <a:t>1. Bob style</a:t>
            </a:r>
            <a:r>
              <a:rPr lang="ko-KR" altLang="en-US" sz="2800" b="1" dirty="0" smtClean="0"/>
              <a:t>의 분석과 </a:t>
            </a:r>
            <a:r>
              <a:rPr lang="en-US" altLang="ko-KR" sz="2800" b="1" dirty="0" smtClean="0"/>
              <a:t>fringe</a:t>
            </a:r>
            <a:r>
              <a:rPr lang="ko-KR" altLang="en-US" sz="2800" b="1" dirty="0" smtClean="0"/>
              <a:t>의 연구</a:t>
            </a:r>
            <a:endParaRPr lang="ko-KR" altLang="en-US" sz="2800" b="1" dirty="0"/>
          </a:p>
        </p:txBody>
      </p:sp>
      <p:pic>
        <p:nvPicPr>
          <p:cNvPr id="13" name="내용 개체 틀 3" descr="5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3518207"/>
            <a:ext cx="2987824" cy="3339793"/>
          </a:xfrm>
        </p:spPr>
      </p:pic>
      <p:pic>
        <p:nvPicPr>
          <p:cNvPr id="5" name="그림 4" descr="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06752" y="1340768"/>
            <a:ext cx="2911459" cy="3168352"/>
          </a:xfrm>
          <a:prstGeom prst="rect">
            <a:avLst/>
          </a:prstGeom>
        </p:spPr>
      </p:pic>
      <p:pic>
        <p:nvPicPr>
          <p:cNvPr id="11" name="그림 10" descr="5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51873" y="1052736"/>
            <a:ext cx="3092128" cy="3456384"/>
          </a:xfrm>
          <a:prstGeom prst="rect">
            <a:avLst/>
          </a:prstGeom>
        </p:spPr>
      </p:pic>
      <p:pic>
        <p:nvPicPr>
          <p:cNvPr id="12" name="그림 11" descr="2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427984" y="4132674"/>
            <a:ext cx="2342429" cy="272532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2800" b="1" dirty="0" smtClean="0"/>
              <a:t>2. Long</a:t>
            </a:r>
            <a:r>
              <a:rPr lang="ko-KR" altLang="en-US" sz="2800" b="1" dirty="0" smtClean="0"/>
              <a:t> </a:t>
            </a:r>
            <a:r>
              <a:rPr lang="en-US" altLang="ko-KR" sz="2800" b="1" dirty="0" smtClean="0"/>
              <a:t>layer</a:t>
            </a:r>
            <a:r>
              <a:rPr lang="ko-KR" altLang="en-US" sz="2800" b="1" dirty="0" smtClean="0"/>
              <a:t>의</a:t>
            </a:r>
            <a:r>
              <a:rPr lang="en-US" altLang="ko-KR" sz="2800" b="1" dirty="0" smtClean="0"/>
              <a:t> </a:t>
            </a:r>
            <a:r>
              <a:rPr lang="ko-KR" altLang="en-US" sz="2800" b="1" dirty="0" smtClean="0"/>
              <a:t>형태변화와 섹션연구</a:t>
            </a:r>
            <a:endParaRPr lang="ko-KR" altLang="en-US" sz="2800" b="1" dirty="0"/>
          </a:p>
        </p:txBody>
      </p:sp>
      <p:pic>
        <p:nvPicPr>
          <p:cNvPr id="4" name="내용 개체 틀 3" descr="5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076056" y="1124744"/>
            <a:ext cx="2680800" cy="3292211"/>
          </a:xfrm>
        </p:spPr>
      </p:pic>
      <p:pic>
        <p:nvPicPr>
          <p:cNvPr id="5" name="그림 4" descr="3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340768"/>
            <a:ext cx="3419872" cy="4716464"/>
          </a:xfrm>
          <a:prstGeom prst="rect">
            <a:avLst/>
          </a:prstGeom>
        </p:spPr>
      </p:pic>
      <p:pic>
        <p:nvPicPr>
          <p:cNvPr id="6" name="그림 5" descr="4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75856" y="4005064"/>
            <a:ext cx="2590322" cy="2852936"/>
          </a:xfrm>
          <a:prstGeom prst="rect">
            <a:avLst/>
          </a:prstGeom>
        </p:spPr>
      </p:pic>
      <p:pic>
        <p:nvPicPr>
          <p:cNvPr id="7" name="그림 6" descr="5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762260" y="3933056"/>
            <a:ext cx="2381740" cy="292494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2800" b="1" dirty="0" smtClean="0"/>
              <a:t>3. </a:t>
            </a:r>
            <a:r>
              <a:rPr lang="ko-KR" altLang="en-US" sz="2800" b="1" dirty="0" smtClean="0"/>
              <a:t>테크닉의 혼합법을 활용한 디자인법칙</a:t>
            </a:r>
            <a:endParaRPr lang="ko-KR" altLang="en-US" sz="2800" b="1" dirty="0"/>
          </a:p>
        </p:txBody>
      </p:sp>
      <p:pic>
        <p:nvPicPr>
          <p:cNvPr id="4" name="내용 개체 틀 3" descr="9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627784" y="3429000"/>
            <a:ext cx="2382253" cy="3429000"/>
          </a:xfrm>
        </p:spPr>
      </p:pic>
      <p:pic>
        <p:nvPicPr>
          <p:cNvPr id="5" name="그림 4" descr="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60032" y="1124744"/>
            <a:ext cx="2721763" cy="3725791"/>
          </a:xfrm>
          <a:prstGeom prst="rect">
            <a:avLst/>
          </a:prstGeom>
        </p:spPr>
      </p:pic>
      <p:pic>
        <p:nvPicPr>
          <p:cNvPr id="6" name="그림 5" descr="5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9512" y="1196752"/>
            <a:ext cx="2987824" cy="3669258"/>
          </a:xfrm>
          <a:prstGeom prst="rect">
            <a:avLst/>
          </a:prstGeom>
        </p:spPr>
      </p:pic>
      <p:pic>
        <p:nvPicPr>
          <p:cNvPr id="7" name="그림 6" descr="8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611119" y="3457042"/>
            <a:ext cx="2532881" cy="340095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2800" b="1" dirty="0" smtClean="0"/>
              <a:t>4. Short</a:t>
            </a:r>
            <a:r>
              <a:rPr lang="ko-KR" altLang="en-US" sz="2800" b="1" dirty="0" smtClean="0"/>
              <a:t> </a:t>
            </a:r>
            <a:r>
              <a:rPr lang="en-US" altLang="ko-KR" sz="2800" b="1" dirty="0" smtClean="0"/>
              <a:t>style</a:t>
            </a:r>
            <a:r>
              <a:rPr lang="ko-KR" altLang="en-US" sz="2800" b="1" dirty="0" smtClean="0"/>
              <a:t>과 </a:t>
            </a:r>
            <a:r>
              <a:rPr lang="en-US" altLang="ko-KR" sz="2800" b="1" dirty="0" smtClean="0"/>
              <a:t>men’s cut</a:t>
            </a:r>
            <a:r>
              <a:rPr lang="ko-KR" altLang="en-US" sz="2800" b="1" dirty="0" smtClean="0"/>
              <a:t>의 </a:t>
            </a:r>
            <a:r>
              <a:rPr lang="en-US" altLang="ko-KR" sz="2800" b="1" dirty="0" smtClean="0"/>
              <a:t>key-point</a:t>
            </a:r>
            <a:endParaRPr lang="ko-KR" altLang="en-US" sz="2800" b="1" dirty="0"/>
          </a:p>
        </p:txBody>
      </p:sp>
      <p:pic>
        <p:nvPicPr>
          <p:cNvPr id="15" name="그림 14" descr="6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60032" y="1412776"/>
            <a:ext cx="2793869" cy="3654177"/>
          </a:xfrm>
          <a:prstGeom prst="rect">
            <a:avLst/>
          </a:prstGeom>
        </p:spPr>
      </p:pic>
      <p:pic>
        <p:nvPicPr>
          <p:cNvPr id="14" name="그림 13" descr="5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20895" y="4005064"/>
            <a:ext cx="2323105" cy="2852936"/>
          </a:xfrm>
          <a:prstGeom prst="rect">
            <a:avLst/>
          </a:prstGeom>
        </p:spPr>
      </p:pic>
      <p:pic>
        <p:nvPicPr>
          <p:cNvPr id="11" name="내용 개체 틀 10" descr="19.jp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2195736" y="4434086"/>
            <a:ext cx="3211061" cy="2423914"/>
          </a:xfrm>
        </p:spPr>
      </p:pic>
      <p:pic>
        <p:nvPicPr>
          <p:cNvPr id="17" name="그림 16" descr="3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1772816"/>
            <a:ext cx="2971800" cy="345757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2800" b="1" dirty="0" smtClean="0"/>
              <a:t>5. Disconnection</a:t>
            </a:r>
            <a:r>
              <a:rPr lang="ko-KR" altLang="en-US" sz="2800" b="1" dirty="0" smtClean="0"/>
              <a:t>의 활용법</a:t>
            </a:r>
            <a:endParaRPr lang="ko-KR" altLang="en-US" sz="2800" b="1" dirty="0"/>
          </a:p>
        </p:txBody>
      </p:sp>
      <p:pic>
        <p:nvPicPr>
          <p:cNvPr id="4" name="내용 개체 틀 3" descr="2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067944" y="1412776"/>
            <a:ext cx="2971800" cy="3457575"/>
          </a:xfrm>
        </p:spPr>
      </p:pic>
      <p:pic>
        <p:nvPicPr>
          <p:cNvPr id="6" name="그림 5" descr="6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67744" y="3861048"/>
            <a:ext cx="2291376" cy="2996952"/>
          </a:xfrm>
          <a:prstGeom prst="rect">
            <a:avLst/>
          </a:prstGeom>
        </p:spPr>
      </p:pic>
      <p:pic>
        <p:nvPicPr>
          <p:cNvPr id="8" name="그림 7" descr="9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1484784"/>
            <a:ext cx="2483768" cy="3277194"/>
          </a:xfrm>
          <a:prstGeom prst="rect">
            <a:avLst/>
          </a:prstGeom>
        </p:spPr>
      </p:pic>
      <p:pic>
        <p:nvPicPr>
          <p:cNvPr id="9" name="그림 8" descr="9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436097" y="3975297"/>
            <a:ext cx="3707904" cy="2882703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메트로">
  <a:themeElements>
    <a:clrScheme name="메트로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메트로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메트로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45</TotalTime>
  <Words>90</Words>
  <Application>Microsoft Office PowerPoint</Application>
  <PresentationFormat>화면 슬라이드 쇼(4:3)</PresentationFormat>
  <Paragraphs>19</Paragraphs>
  <Slides>6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6</vt:i4>
      </vt:variant>
    </vt:vector>
  </HeadingPairs>
  <TitlesOfParts>
    <vt:vector size="7" baseType="lpstr">
      <vt:lpstr>메트로</vt:lpstr>
      <vt:lpstr>교육일자-1회차(8월12일,월)         2~5회차는 월1회씩 진행예정 (날짜미정) 교육시간-9:30~12:30 교육내용-pivot point와 psc classic을 접목하여 기본기를 다지며 각 회차마다 클래식, 응용테크닉 2가지의 스타일을 완성해 봄으로서 salon style을 다양하게 제시하며 디자인 활용방안을 넓히는 교육  </vt:lpstr>
      <vt:lpstr>1. Bob style의 분석과 fringe의 연구</vt:lpstr>
      <vt:lpstr>2. Long layer의 형태변화와 섹션연구</vt:lpstr>
      <vt:lpstr>3. 테크닉의 혼합법을 활용한 디자인법칙</vt:lpstr>
      <vt:lpstr>4. Short style과 men’s cut의 key-point</vt:lpstr>
      <vt:lpstr>5. Disconnection의 활용법</vt:lpstr>
    </vt:vector>
  </TitlesOfParts>
  <Company>All USer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End User</dc:creator>
  <cp:lastModifiedBy>End User</cp:lastModifiedBy>
  <cp:revision>5</cp:revision>
  <dcterms:created xsi:type="dcterms:W3CDTF">2013-07-17T08:31:08Z</dcterms:created>
  <dcterms:modified xsi:type="dcterms:W3CDTF">2013-07-17T09:16:28Z</dcterms:modified>
</cp:coreProperties>
</file>