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1686B2-AB68-4225-930D-7BEB67C4AE68}" type="datetimeFigureOut">
              <a:rPr lang="ko-KR" altLang="en-US" smtClean="0"/>
              <a:t>2013-07-17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30352A4-2E90-4258-B6DD-D308E5ED62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2016224"/>
          </a:xfrm>
        </p:spPr>
        <p:txBody>
          <a:bodyPr/>
          <a:lstStyle/>
          <a:p>
            <a:r>
              <a:rPr lang="ko-KR" altLang="en-US" sz="2000" dirty="0" smtClean="0"/>
              <a:t>교육일</a:t>
            </a:r>
            <a:r>
              <a:rPr lang="ko-KR" altLang="en-US" sz="2000" dirty="0" smtClean="0"/>
              <a:t>자</a:t>
            </a:r>
            <a:r>
              <a:rPr lang="en-US" altLang="ko-KR" sz="2000" dirty="0" smtClean="0"/>
              <a:t>-1</a:t>
            </a:r>
            <a:r>
              <a:rPr lang="ko-KR" altLang="en-US" sz="2000" dirty="0" err="1" smtClean="0"/>
              <a:t>회차</a:t>
            </a:r>
            <a:r>
              <a:rPr lang="en-US" altLang="ko-KR" sz="2000" dirty="0" smtClean="0"/>
              <a:t>(8</a:t>
            </a:r>
            <a:r>
              <a:rPr lang="ko-KR" altLang="en-US" sz="2000" dirty="0" smtClean="0"/>
              <a:t>월</a:t>
            </a:r>
            <a:r>
              <a:rPr lang="en-US" altLang="ko-KR" sz="2000" dirty="0" smtClean="0"/>
              <a:t>12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월</a:t>
            </a:r>
            <a:r>
              <a:rPr lang="en-US" altLang="ko-KR" sz="2000" dirty="0" smtClean="0"/>
              <a:t>)</a:t>
            </a:r>
            <a:br>
              <a:rPr lang="en-US" altLang="ko-KR" sz="2000" dirty="0" smtClean="0"/>
            </a:br>
            <a:r>
              <a:rPr lang="en-US" altLang="ko-KR" sz="2000" dirty="0" smtClean="0"/>
              <a:t>        2~5</a:t>
            </a:r>
            <a:r>
              <a:rPr lang="ko-KR" altLang="en-US" sz="2000" dirty="0" err="1" smtClean="0"/>
              <a:t>회차는</a:t>
            </a:r>
            <a:r>
              <a:rPr lang="ko-KR" altLang="en-US" sz="2000" dirty="0" smtClean="0"/>
              <a:t> 월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회씩 진행예정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날짜미정</a:t>
            </a:r>
            <a:r>
              <a:rPr lang="en-US" altLang="ko-KR" sz="2000" dirty="0" smtClean="0"/>
              <a:t>)</a:t>
            </a:r>
            <a:br>
              <a:rPr lang="en-US" altLang="ko-KR" sz="2000" dirty="0" smtClean="0"/>
            </a:br>
            <a:r>
              <a:rPr lang="ko-KR" altLang="en-US" sz="2000" dirty="0" smtClean="0"/>
              <a:t>교육시</a:t>
            </a:r>
            <a:r>
              <a:rPr lang="ko-KR" altLang="en-US" sz="2000" dirty="0" smtClean="0"/>
              <a:t>간</a:t>
            </a:r>
            <a:r>
              <a:rPr lang="en-US" altLang="ko-KR" sz="2000" dirty="0" smtClean="0"/>
              <a:t>-9:30~12:30</a:t>
            </a:r>
            <a:br>
              <a:rPr lang="en-US" altLang="ko-KR" sz="2000" dirty="0" smtClean="0"/>
            </a:br>
            <a:r>
              <a:rPr lang="ko-KR" altLang="en-US" sz="2000" dirty="0" smtClean="0"/>
              <a:t>교육내용</a:t>
            </a:r>
            <a:r>
              <a:rPr lang="en-US" altLang="ko-KR" sz="2000" dirty="0" smtClean="0"/>
              <a:t>-pivot point</a:t>
            </a:r>
            <a:r>
              <a:rPr lang="ko-KR" altLang="en-US" sz="2000" dirty="0" smtClean="0"/>
              <a:t>와 </a:t>
            </a:r>
            <a:r>
              <a:rPr lang="en-US" altLang="ko-KR" sz="2000" dirty="0" err="1" smtClean="0"/>
              <a:t>psc</a:t>
            </a:r>
            <a:r>
              <a:rPr lang="en-US" altLang="ko-KR" sz="2000" dirty="0" smtClean="0"/>
              <a:t> classic</a:t>
            </a:r>
            <a:r>
              <a:rPr lang="ko-KR" altLang="en-US" sz="2000" dirty="0" smtClean="0"/>
              <a:t>을 접목하여 기본기를 다지며 각 회차마다 클래식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응용테크닉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가지의 스타일을 완성해 봄으로서 </a:t>
            </a:r>
            <a:r>
              <a:rPr lang="en-US" altLang="ko-KR" sz="2000" dirty="0" smtClean="0"/>
              <a:t>salon style</a:t>
            </a:r>
            <a:r>
              <a:rPr lang="ko-KR" altLang="en-US" sz="2000" dirty="0" smtClean="0"/>
              <a:t>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다양하게 제시하며 디자인 활용방안을 넓히</a:t>
            </a:r>
            <a:r>
              <a:rPr lang="ko-KR" altLang="en-US" sz="2000" dirty="0" smtClean="0"/>
              <a:t>는</a:t>
            </a:r>
            <a:r>
              <a:rPr lang="ko-KR" altLang="en-US" sz="2000" dirty="0" smtClean="0"/>
              <a:t> 교육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d-class (cut) 5</a:t>
            </a:r>
            <a:r>
              <a:rPr lang="ko-KR" altLang="en-US" sz="4000" b="1" dirty="0" err="1" smtClean="0"/>
              <a:t>회차</a:t>
            </a:r>
            <a:r>
              <a:rPr lang="ko-KR" altLang="en-US" sz="4000" b="1" dirty="0" smtClean="0"/>
              <a:t>           </a:t>
            </a:r>
            <a:r>
              <a:rPr lang="en-US" altLang="ko-KR" sz="4000" b="1" dirty="0" smtClean="0"/>
              <a:t>–</a:t>
            </a:r>
            <a:r>
              <a:rPr lang="ko-KR" altLang="en-US" sz="2800" b="1" dirty="0" smtClean="0"/>
              <a:t>교육부 최해경</a:t>
            </a:r>
            <a:endParaRPr lang="ko-KR" altLang="en-US" sz="28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5576" y="3356994"/>
          <a:ext cx="7848872" cy="32849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3884"/>
                <a:gridCol w="6334988"/>
              </a:tblGrid>
              <a:tr h="5474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 smtClean="0"/>
                        <a:t>회차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교육내용</a:t>
                      </a:r>
                      <a:endParaRPr lang="ko-KR" altLang="en-US" sz="2800" dirty="0"/>
                    </a:p>
                  </a:txBody>
                  <a:tcPr/>
                </a:tc>
              </a:tr>
              <a:tr h="547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1</a:t>
                      </a:r>
                      <a:endParaRPr lang="ko-KR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/>
                        <a:t>Bob style</a:t>
                      </a:r>
                      <a:r>
                        <a:rPr lang="ko-KR" altLang="en-US" sz="2800" b="1" dirty="0" smtClean="0"/>
                        <a:t>의 분석과 </a:t>
                      </a:r>
                      <a:r>
                        <a:rPr lang="en-US" altLang="ko-KR" sz="2800" b="1" dirty="0" smtClean="0"/>
                        <a:t>fringe</a:t>
                      </a:r>
                      <a:r>
                        <a:rPr lang="ko-KR" altLang="en-US" sz="2800" b="1" dirty="0" smtClean="0"/>
                        <a:t>의 연구</a:t>
                      </a:r>
                      <a:endParaRPr lang="ko-KR" altLang="en-US" sz="2800" b="1" dirty="0"/>
                    </a:p>
                  </a:txBody>
                  <a:tcPr/>
                </a:tc>
              </a:tr>
              <a:tr h="547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2</a:t>
                      </a:r>
                      <a:endParaRPr lang="ko-KR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/>
                        <a:t>Long</a:t>
                      </a:r>
                      <a:r>
                        <a:rPr lang="ko-KR" altLang="en-US" sz="2800" b="1" dirty="0" smtClean="0"/>
                        <a:t> </a:t>
                      </a:r>
                      <a:r>
                        <a:rPr lang="en-US" altLang="ko-KR" sz="2800" b="1" dirty="0" smtClean="0"/>
                        <a:t>layer</a:t>
                      </a:r>
                      <a:r>
                        <a:rPr lang="ko-KR" altLang="en-US" sz="2800" b="1" dirty="0" smtClean="0"/>
                        <a:t>의</a:t>
                      </a:r>
                      <a:r>
                        <a:rPr lang="en-US" altLang="ko-KR" sz="2800" b="1" dirty="0" smtClean="0"/>
                        <a:t> </a:t>
                      </a:r>
                      <a:r>
                        <a:rPr lang="ko-KR" altLang="en-US" sz="2800" b="1" dirty="0" smtClean="0"/>
                        <a:t>형태변화와 섹션연구</a:t>
                      </a:r>
                      <a:endParaRPr lang="ko-KR" altLang="en-US" sz="2800" b="1" dirty="0"/>
                    </a:p>
                  </a:txBody>
                  <a:tcPr/>
                </a:tc>
              </a:tr>
              <a:tr h="547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3</a:t>
                      </a:r>
                      <a:endParaRPr lang="ko-KR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b="1" dirty="0" smtClean="0"/>
                        <a:t>테크닉의 혼합법을 활용한 디자인법칙</a:t>
                      </a:r>
                      <a:endParaRPr lang="ko-KR" altLang="en-US" sz="2800" b="1" dirty="0"/>
                    </a:p>
                  </a:txBody>
                  <a:tcPr/>
                </a:tc>
              </a:tr>
              <a:tr h="547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4</a:t>
                      </a:r>
                      <a:endParaRPr lang="ko-KR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/>
                        <a:t>Short</a:t>
                      </a:r>
                      <a:r>
                        <a:rPr lang="ko-KR" altLang="en-US" sz="2800" b="1" dirty="0" smtClean="0"/>
                        <a:t> </a:t>
                      </a:r>
                      <a:r>
                        <a:rPr lang="en-US" altLang="ko-KR" sz="2800" b="1" dirty="0" smtClean="0"/>
                        <a:t>style</a:t>
                      </a:r>
                      <a:r>
                        <a:rPr lang="ko-KR" altLang="en-US" sz="2800" b="1" dirty="0" smtClean="0"/>
                        <a:t>과 </a:t>
                      </a:r>
                      <a:r>
                        <a:rPr lang="en-US" altLang="ko-KR" sz="2800" b="1" dirty="0" smtClean="0"/>
                        <a:t>men’s cut</a:t>
                      </a:r>
                      <a:r>
                        <a:rPr lang="ko-KR" altLang="en-US" sz="2800" b="1" dirty="0" smtClean="0"/>
                        <a:t>의 </a:t>
                      </a:r>
                      <a:r>
                        <a:rPr lang="en-US" altLang="ko-KR" sz="2800" b="1" dirty="0" smtClean="0"/>
                        <a:t>key-point</a:t>
                      </a:r>
                      <a:endParaRPr lang="ko-KR" altLang="en-US" sz="2800" b="1" dirty="0"/>
                    </a:p>
                  </a:txBody>
                  <a:tcPr/>
                </a:tc>
              </a:tr>
              <a:tr h="547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5</a:t>
                      </a:r>
                      <a:endParaRPr lang="ko-KR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/>
                        <a:t>Disconnection</a:t>
                      </a:r>
                      <a:r>
                        <a:rPr lang="ko-KR" altLang="en-US" sz="2800" b="1" dirty="0" smtClean="0"/>
                        <a:t>의 활용법</a:t>
                      </a:r>
                      <a:endParaRPr lang="ko-KR" alt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 smtClean="0"/>
              <a:t>1. Bob style</a:t>
            </a:r>
            <a:r>
              <a:rPr lang="ko-KR" altLang="en-US" sz="2800" b="1" dirty="0" smtClean="0"/>
              <a:t>의 분석과 </a:t>
            </a:r>
            <a:r>
              <a:rPr lang="en-US" altLang="ko-KR" sz="2800" b="1" dirty="0" smtClean="0"/>
              <a:t>fringe</a:t>
            </a:r>
            <a:r>
              <a:rPr lang="ko-KR" altLang="en-US" sz="2800" b="1" dirty="0" smtClean="0"/>
              <a:t>의 연구</a:t>
            </a:r>
            <a:endParaRPr lang="ko-KR" altLang="en-US" sz="2800" b="1" dirty="0"/>
          </a:p>
        </p:txBody>
      </p:sp>
      <p:pic>
        <p:nvPicPr>
          <p:cNvPr id="13" name="내용 개체 틀 3" descr="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18207"/>
            <a:ext cx="2987824" cy="3339793"/>
          </a:xfrm>
        </p:spPr>
      </p:pic>
      <p:pic>
        <p:nvPicPr>
          <p:cNvPr id="5" name="그림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6752" y="1340768"/>
            <a:ext cx="2911459" cy="3168352"/>
          </a:xfrm>
          <a:prstGeom prst="rect">
            <a:avLst/>
          </a:prstGeom>
        </p:spPr>
      </p:pic>
      <p:pic>
        <p:nvPicPr>
          <p:cNvPr id="11" name="그림 10" descr="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1873" y="1052736"/>
            <a:ext cx="3092128" cy="3456384"/>
          </a:xfrm>
          <a:prstGeom prst="rect">
            <a:avLst/>
          </a:prstGeom>
        </p:spPr>
      </p:pic>
      <p:pic>
        <p:nvPicPr>
          <p:cNvPr id="12" name="그림 11" descr="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132674"/>
            <a:ext cx="2342429" cy="2725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 smtClean="0"/>
              <a:t>2. Long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layer</a:t>
            </a:r>
            <a:r>
              <a:rPr lang="ko-KR" altLang="en-US" sz="2800" b="1" dirty="0" smtClean="0"/>
              <a:t>의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형태변화와 섹션연구</a:t>
            </a:r>
            <a:endParaRPr lang="ko-KR" altLang="en-US" sz="2800" b="1" dirty="0"/>
          </a:p>
        </p:txBody>
      </p:sp>
      <p:pic>
        <p:nvPicPr>
          <p:cNvPr id="4" name="내용 개체 틀 3" descr="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2680800" cy="3292211"/>
          </a:xfrm>
        </p:spPr>
      </p:pic>
      <p:pic>
        <p:nvPicPr>
          <p:cNvPr id="5" name="그림 4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3419872" cy="4716464"/>
          </a:xfrm>
          <a:prstGeom prst="rect">
            <a:avLst/>
          </a:prstGeom>
        </p:spPr>
      </p:pic>
      <p:pic>
        <p:nvPicPr>
          <p:cNvPr id="6" name="그림 5" descr="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005064"/>
            <a:ext cx="2590322" cy="2852936"/>
          </a:xfrm>
          <a:prstGeom prst="rect">
            <a:avLst/>
          </a:prstGeom>
        </p:spPr>
      </p:pic>
      <p:pic>
        <p:nvPicPr>
          <p:cNvPr id="7" name="그림 6" descr="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2260" y="3933056"/>
            <a:ext cx="2381740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 smtClean="0"/>
              <a:t>3. </a:t>
            </a:r>
            <a:r>
              <a:rPr lang="ko-KR" altLang="en-US" sz="2800" b="1" dirty="0" smtClean="0"/>
              <a:t>테크닉의 혼합법을 활용한 디자인법칙</a:t>
            </a:r>
            <a:endParaRPr lang="ko-KR" altLang="en-US" sz="2800" b="1" dirty="0"/>
          </a:p>
        </p:txBody>
      </p:sp>
      <p:pic>
        <p:nvPicPr>
          <p:cNvPr id="4" name="내용 개체 틀 3" descr="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429000"/>
            <a:ext cx="2382253" cy="3429000"/>
          </a:xfrm>
        </p:spPr>
      </p:pic>
      <p:pic>
        <p:nvPicPr>
          <p:cNvPr id="5" name="그림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2721763" cy="3725791"/>
          </a:xfrm>
          <a:prstGeom prst="rect">
            <a:avLst/>
          </a:prstGeom>
        </p:spPr>
      </p:pic>
      <p:pic>
        <p:nvPicPr>
          <p:cNvPr id="6" name="그림 5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2987824" cy="3669258"/>
          </a:xfrm>
          <a:prstGeom prst="rect">
            <a:avLst/>
          </a:prstGeom>
        </p:spPr>
      </p:pic>
      <p:pic>
        <p:nvPicPr>
          <p:cNvPr id="7" name="그림 6" descr="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1119" y="3457042"/>
            <a:ext cx="2532881" cy="3400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 smtClean="0"/>
              <a:t>4. Short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style</a:t>
            </a:r>
            <a:r>
              <a:rPr lang="ko-KR" altLang="en-US" sz="2800" b="1" dirty="0" smtClean="0"/>
              <a:t>과 </a:t>
            </a:r>
            <a:r>
              <a:rPr lang="en-US" altLang="ko-KR" sz="2800" b="1" dirty="0" smtClean="0"/>
              <a:t>men’s cut</a:t>
            </a:r>
            <a:r>
              <a:rPr lang="ko-KR" altLang="en-US" sz="2800" b="1" dirty="0" smtClean="0"/>
              <a:t>의 </a:t>
            </a:r>
            <a:r>
              <a:rPr lang="en-US" altLang="ko-KR" sz="2800" b="1" dirty="0" smtClean="0"/>
              <a:t>key-point</a:t>
            </a:r>
            <a:endParaRPr lang="ko-KR" altLang="en-US" sz="2800" b="1" dirty="0"/>
          </a:p>
        </p:txBody>
      </p:sp>
      <p:pic>
        <p:nvPicPr>
          <p:cNvPr id="15" name="그림 14" descr="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2793869" cy="3654177"/>
          </a:xfrm>
          <a:prstGeom prst="rect">
            <a:avLst/>
          </a:prstGeom>
        </p:spPr>
      </p:pic>
      <p:pic>
        <p:nvPicPr>
          <p:cNvPr id="14" name="그림 1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895" y="4005064"/>
            <a:ext cx="2323105" cy="2852936"/>
          </a:xfrm>
          <a:prstGeom prst="rect">
            <a:avLst/>
          </a:prstGeom>
        </p:spPr>
      </p:pic>
      <p:pic>
        <p:nvPicPr>
          <p:cNvPr id="11" name="내용 개체 틀 10" descr="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4434086"/>
            <a:ext cx="3211061" cy="2423914"/>
          </a:xfrm>
        </p:spPr>
      </p:pic>
      <p:pic>
        <p:nvPicPr>
          <p:cNvPr id="17" name="그림 16" descr="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72816"/>
            <a:ext cx="297180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 smtClean="0"/>
              <a:t>5. Disconnection</a:t>
            </a:r>
            <a:r>
              <a:rPr lang="ko-KR" altLang="en-US" sz="2800" b="1" dirty="0" smtClean="0"/>
              <a:t>의 활용법</a:t>
            </a:r>
            <a:endParaRPr lang="ko-KR" altLang="en-US" sz="2800" b="1" dirty="0"/>
          </a:p>
        </p:txBody>
      </p:sp>
      <p:pic>
        <p:nvPicPr>
          <p:cNvPr id="4" name="내용 개체 틀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2971800" cy="3457575"/>
          </a:xfrm>
        </p:spPr>
      </p:pic>
      <p:pic>
        <p:nvPicPr>
          <p:cNvPr id="6" name="그림 5" descr="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861048"/>
            <a:ext cx="2291376" cy="2996952"/>
          </a:xfrm>
          <a:prstGeom prst="rect">
            <a:avLst/>
          </a:prstGeom>
        </p:spPr>
      </p:pic>
      <p:pic>
        <p:nvPicPr>
          <p:cNvPr id="8" name="그림 7" descr="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2483768" cy="3277194"/>
          </a:xfrm>
          <a:prstGeom prst="rect">
            <a:avLst/>
          </a:prstGeom>
        </p:spPr>
      </p:pic>
      <p:pic>
        <p:nvPicPr>
          <p:cNvPr id="9" name="그림 8" descr="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7" y="3975297"/>
            <a:ext cx="3707904" cy="28827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</TotalTime>
  <Words>90</Words>
  <Application>Microsoft Office PowerPoint</Application>
  <PresentationFormat>화면 슬라이드 쇼(4:3)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메트로</vt:lpstr>
      <vt:lpstr>교육일자-1회차(8월12일,월)         2~5회차는 월1회씩 진행예정 (날짜미정) 교육시간-9:30~12:30 교육내용-pivot point와 psc classic을 접목하여 기본기를 다지며 각 회차마다 클래식, 응용테크닉 2가지의 스타일을 완성해 봄으로서 salon style을 다양하게 제시하며 디자인 활용방안을 넓히는 교육  </vt:lpstr>
      <vt:lpstr>1. Bob style의 분석과 fringe의 연구</vt:lpstr>
      <vt:lpstr>2. Long layer의 형태변화와 섹션연구</vt:lpstr>
      <vt:lpstr>3. 테크닉의 혼합법을 활용한 디자인법칙</vt:lpstr>
      <vt:lpstr>4. Short style과 men’s cut의 key-point</vt:lpstr>
      <vt:lpstr>5. Disconnection의 활용법</vt:lpstr>
    </vt:vector>
  </TitlesOfParts>
  <Company>All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End User</dc:creator>
  <cp:lastModifiedBy>End User</cp:lastModifiedBy>
  <cp:revision>5</cp:revision>
  <dcterms:created xsi:type="dcterms:W3CDTF">2013-07-17T08:31:08Z</dcterms:created>
  <dcterms:modified xsi:type="dcterms:W3CDTF">2013-07-17T09:16:28Z</dcterms:modified>
</cp:coreProperties>
</file>