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7" r:id="rId4"/>
    <p:sldId id="258" r:id="rId5"/>
    <p:sldId id="261" r:id="rId6"/>
    <p:sldId id="262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07C5-B95B-440E-96AD-D4AB2F35FC93}" type="datetimeFigureOut">
              <a:rPr lang="ko-KR" altLang="en-US" smtClean="0"/>
              <a:pPr/>
              <a:t>2013-10-10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310-7158-4784-9EEF-05EB5D8EFD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07C5-B95B-440E-96AD-D4AB2F35FC93}" type="datetimeFigureOut">
              <a:rPr lang="ko-KR" altLang="en-US" smtClean="0"/>
              <a:pPr/>
              <a:t>2013-10-10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310-7158-4784-9EEF-05EB5D8EFD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07C5-B95B-440E-96AD-D4AB2F35FC93}" type="datetimeFigureOut">
              <a:rPr lang="ko-KR" altLang="en-US" smtClean="0"/>
              <a:pPr/>
              <a:t>2013-10-10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310-7158-4784-9EEF-05EB5D8EFD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07C5-B95B-440E-96AD-D4AB2F35FC93}" type="datetimeFigureOut">
              <a:rPr lang="ko-KR" altLang="en-US" smtClean="0"/>
              <a:pPr/>
              <a:t>2013-10-10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310-7158-4784-9EEF-05EB5D8EFD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07C5-B95B-440E-96AD-D4AB2F35FC93}" type="datetimeFigureOut">
              <a:rPr lang="ko-KR" altLang="en-US" smtClean="0"/>
              <a:pPr/>
              <a:t>2013-10-10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310-7158-4784-9EEF-05EB5D8EFD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07C5-B95B-440E-96AD-D4AB2F35FC93}" type="datetimeFigureOut">
              <a:rPr lang="ko-KR" altLang="en-US" smtClean="0"/>
              <a:pPr/>
              <a:t>2013-10-10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310-7158-4784-9EEF-05EB5D8EFD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07C5-B95B-440E-96AD-D4AB2F35FC93}" type="datetimeFigureOut">
              <a:rPr lang="ko-KR" altLang="en-US" smtClean="0"/>
              <a:pPr/>
              <a:t>2013-10-10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310-7158-4784-9EEF-05EB5D8EFD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07C5-B95B-440E-96AD-D4AB2F35FC93}" type="datetimeFigureOut">
              <a:rPr lang="ko-KR" altLang="en-US" smtClean="0"/>
              <a:pPr/>
              <a:t>2013-10-10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310-7158-4784-9EEF-05EB5D8EFD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07C5-B95B-440E-96AD-D4AB2F35FC93}" type="datetimeFigureOut">
              <a:rPr lang="ko-KR" altLang="en-US" smtClean="0"/>
              <a:pPr/>
              <a:t>2013-10-10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310-7158-4784-9EEF-05EB5D8EFD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07C5-B95B-440E-96AD-D4AB2F35FC93}" type="datetimeFigureOut">
              <a:rPr lang="ko-KR" altLang="en-US" smtClean="0"/>
              <a:pPr/>
              <a:t>2013-10-10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310-7158-4784-9EEF-05EB5D8EFD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07C5-B95B-440E-96AD-D4AB2F35FC93}" type="datetimeFigureOut">
              <a:rPr lang="ko-KR" altLang="en-US" smtClean="0"/>
              <a:pPr/>
              <a:t>2013-10-10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310-7158-4784-9EEF-05EB5D8EFD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C07C5-B95B-440E-96AD-D4AB2F35FC93}" type="datetimeFigureOut">
              <a:rPr lang="ko-KR" altLang="en-US" smtClean="0"/>
              <a:pPr/>
              <a:t>2013-10-10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74310-7158-4784-9EEF-05EB5D8EFD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ko-KR" sz="2800" b="1" dirty="0" smtClean="0"/>
              <a:t>D-class cut3. </a:t>
            </a:r>
            <a:r>
              <a:rPr lang="ko-KR" altLang="en-US" sz="2800" b="1" dirty="0" smtClean="0"/>
              <a:t>테크닉의 혼합법을 활용한 </a:t>
            </a:r>
            <a:r>
              <a:rPr lang="en-US" altLang="ko-KR" sz="2800" b="1" dirty="0" smtClean="0"/>
              <a:t/>
            </a:r>
            <a:br>
              <a:rPr lang="en-US" altLang="ko-KR" sz="2800" b="1" dirty="0" smtClean="0"/>
            </a:br>
            <a:r>
              <a:rPr lang="en-US" altLang="ko-KR" sz="2800" b="1" dirty="0"/>
              <a:t> </a:t>
            </a:r>
            <a:r>
              <a:rPr lang="ko-KR" altLang="en-US" sz="2800" b="1" dirty="0" smtClean="0"/>
              <a:t>디자인법칙</a:t>
            </a:r>
            <a:r>
              <a:rPr lang="en-US" altLang="ko-KR" sz="2800" b="1" dirty="0" smtClean="0"/>
              <a:t>(11</a:t>
            </a:r>
            <a:r>
              <a:rPr lang="ko-KR" altLang="en-US" sz="2800" b="1" dirty="0" smtClean="0"/>
              <a:t>월 </a:t>
            </a:r>
            <a:r>
              <a:rPr lang="en-US" altLang="ko-KR" sz="2800" b="1" dirty="0" smtClean="0"/>
              <a:t>7</a:t>
            </a:r>
            <a:r>
              <a:rPr lang="ko-KR" altLang="en-US" sz="2800" b="1" dirty="0" smtClean="0"/>
              <a:t>일</a:t>
            </a:r>
            <a:r>
              <a:rPr lang="en-US" altLang="ko-KR" sz="2800" b="1" dirty="0" smtClean="0"/>
              <a:t>)</a:t>
            </a:r>
            <a:endParaRPr lang="ko-KR" altLang="en-US" sz="2800" b="1" dirty="0"/>
          </a:p>
        </p:txBody>
      </p:sp>
      <p:pic>
        <p:nvPicPr>
          <p:cNvPr id="4" name="내용 개체 틀 3" descr="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3212976"/>
            <a:ext cx="2022213" cy="2910761"/>
          </a:xfrm>
        </p:spPr>
      </p:pic>
      <p:pic>
        <p:nvPicPr>
          <p:cNvPr id="5" name="그림 4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268760"/>
            <a:ext cx="2721763" cy="3725791"/>
          </a:xfrm>
          <a:prstGeom prst="rect">
            <a:avLst/>
          </a:prstGeom>
        </p:spPr>
      </p:pic>
      <p:pic>
        <p:nvPicPr>
          <p:cNvPr id="6" name="그림 5" descr="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96752"/>
            <a:ext cx="2987824" cy="3669258"/>
          </a:xfrm>
          <a:prstGeom prst="rect">
            <a:avLst/>
          </a:prstGeom>
        </p:spPr>
      </p:pic>
      <p:pic>
        <p:nvPicPr>
          <p:cNvPr id="7" name="그림 6" descr="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3212976"/>
            <a:ext cx="2267744" cy="30449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/>
          <p:cNvSpPr>
            <a:spLocks noGrp="1"/>
          </p:cNvSpPr>
          <p:nvPr>
            <p:ph type="title"/>
          </p:nvPr>
        </p:nvSpPr>
        <p:spPr>
          <a:xfrm>
            <a:off x="684212" y="188913"/>
            <a:ext cx="8208268" cy="86382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D-class cut3 </a:t>
            </a:r>
            <a:r>
              <a:rPr lang="ko-KR" altLang="en-US" dirty="0" err="1" smtClean="0"/>
              <a:t>봅</a:t>
            </a:r>
            <a:r>
              <a:rPr lang="ko-KR" altLang="en-US" dirty="0" smtClean="0"/>
              <a:t> 스타일</a:t>
            </a:r>
            <a:r>
              <a:rPr lang="en-US" altLang="ko-KR" dirty="0" smtClean="0"/>
              <a:t> (11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27</a:t>
            </a:r>
            <a:r>
              <a:rPr lang="ko-KR" altLang="en-US" dirty="0" smtClean="0"/>
              <a:t>일</a:t>
            </a:r>
            <a:r>
              <a:rPr lang="en-US" altLang="ko-KR" dirty="0" smtClean="0"/>
              <a:t>)</a:t>
            </a:r>
            <a:endParaRPr lang="ko-KR" altLang="en-US" dirty="0" smtClean="0"/>
          </a:p>
        </p:txBody>
      </p:sp>
      <p:pic>
        <p:nvPicPr>
          <p:cNvPr id="11267" name="내용 개체 틀 12" descr="137281578080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276872"/>
            <a:ext cx="2160934" cy="2880791"/>
          </a:xfrm>
        </p:spPr>
      </p:pic>
      <p:pic>
        <p:nvPicPr>
          <p:cNvPr id="11268" name="그림 6" descr="12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140968"/>
            <a:ext cx="2376488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그림 8" descr="12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844824"/>
            <a:ext cx="2576091" cy="345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9"/>
          <p:cNvSpPr txBox="1">
            <a:spLocks noChangeArrowheads="1"/>
          </p:cNvSpPr>
          <p:nvPr/>
        </p:nvSpPr>
        <p:spPr bwMode="auto">
          <a:xfrm>
            <a:off x="539750" y="5300663"/>
            <a:ext cx="80645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800" b="1">
                <a:latin typeface="Arial" pitchFamily="34" charset="0"/>
                <a:ea typeface="HY중고딕" pitchFamily="18" charset="-127"/>
              </a:rPr>
              <a:t>봅스타일의</a:t>
            </a:r>
            <a:r>
              <a:rPr kumimoji="0" lang="en-US" altLang="ko-KR" sz="2800" b="1">
                <a:latin typeface="Arial" pitchFamily="34" charset="0"/>
                <a:ea typeface="HY중고딕" pitchFamily="18" charset="-127"/>
              </a:rPr>
              <a:t> </a:t>
            </a:r>
            <a:r>
              <a:rPr kumimoji="0" lang="ko-KR" altLang="en-US" sz="2800" b="1">
                <a:latin typeface="Arial" pitchFamily="34" charset="0"/>
                <a:ea typeface="HY중고딕" pitchFamily="18" charset="-127"/>
              </a:rPr>
              <a:t>형태별 이미지 분석</a:t>
            </a:r>
            <a:r>
              <a:rPr kumimoji="0" lang="en-US" altLang="ko-KR" sz="2800" b="1">
                <a:latin typeface="Arial" pitchFamily="34" charset="0"/>
                <a:ea typeface="HY중고딕" pitchFamily="18" charset="-127"/>
              </a:rPr>
              <a:t>,</a:t>
            </a:r>
            <a:r>
              <a:rPr kumimoji="0" lang="ko-KR" altLang="en-US" sz="2800" b="1">
                <a:latin typeface="Arial" pitchFamily="34" charset="0"/>
                <a:ea typeface="HY중고딕" pitchFamily="18" charset="-127"/>
              </a:rPr>
              <a:t> 두상 및 얼굴형의 결점커버 요소 연구와 클래식 스타일을 응용한 단발형태  스타일 완성</a:t>
            </a:r>
          </a:p>
        </p:txBody>
      </p:sp>
      <p:pic>
        <p:nvPicPr>
          <p:cNvPr id="11271" name="그림 10" descr="137281577772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980728"/>
            <a:ext cx="2215059" cy="295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D-class 2.</a:t>
            </a:r>
            <a:r>
              <a:rPr lang="ko-KR" altLang="en-US" dirty="0" smtClean="0"/>
              <a:t>웨딩 업 스타일</a:t>
            </a:r>
            <a:r>
              <a:rPr lang="en-US" altLang="ko-KR" dirty="0" smtClean="0"/>
              <a:t>(11</a:t>
            </a:r>
            <a:r>
              <a:rPr lang="ko-KR" altLang="en-US" dirty="0" smtClean="0"/>
              <a:t>월</a:t>
            </a:r>
            <a:r>
              <a:rPr lang="en-US" altLang="ko-KR" dirty="0" smtClean="0"/>
              <a:t>28</a:t>
            </a:r>
            <a:r>
              <a:rPr lang="ko-KR" altLang="en-US" dirty="0" smtClean="0"/>
              <a:t>일</a:t>
            </a:r>
            <a:r>
              <a:rPr lang="en-US" altLang="ko-KR" dirty="0" smtClean="0"/>
              <a:t>)</a:t>
            </a:r>
            <a:endParaRPr lang="ko-KR" altLang="en-US" dirty="0" smtClean="0"/>
          </a:p>
        </p:txBody>
      </p:sp>
      <p:sp>
        <p:nvSpPr>
          <p:cNvPr id="6" name="내용 개체 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 smtClean="0"/>
              <a:t>사이드 연출 기법과 아웃컬의 흐름을 이용한 다운업 스타일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준비물</a:t>
            </a:r>
            <a:r>
              <a:rPr lang="en-US" altLang="ko-KR" dirty="0" smtClean="0"/>
              <a:t>-</a:t>
            </a:r>
            <a:r>
              <a:rPr lang="ko-KR" altLang="en-US" dirty="0" smtClean="0"/>
              <a:t>긴머리 가발</a:t>
            </a:r>
            <a:r>
              <a:rPr lang="en-US" altLang="ko-KR" dirty="0" smtClean="0"/>
              <a:t>.</a:t>
            </a:r>
            <a:r>
              <a:rPr lang="ko-KR" altLang="en-US" dirty="0" smtClean="0"/>
              <a:t>업 도구 일체</a:t>
            </a:r>
            <a:r>
              <a:rPr lang="en-US" altLang="ko-KR" dirty="0" smtClean="0"/>
              <a:t>.</a:t>
            </a:r>
            <a:r>
              <a:rPr lang="ko-KR" altLang="en-US" dirty="0" smtClean="0"/>
              <a:t>라운드 볼륨매직기</a:t>
            </a:r>
            <a:endParaRPr lang="ko-KR" altLang="en-US" dirty="0"/>
          </a:p>
        </p:txBody>
      </p:sp>
      <p:pic>
        <p:nvPicPr>
          <p:cNvPr id="8" name="내용 개체 틀 7" descr="20120608_1845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600200"/>
            <a:ext cx="2232248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 descr="20120608_1845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180020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S-class1.</a:t>
            </a:r>
            <a:r>
              <a:rPr lang="ko-KR" altLang="en-US" sz="3600" dirty="0" err="1" smtClean="0"/>
              <a:t>내츄럴땋기</a:t>
            </a:r>
            <a:r>
              <a:rPr lang="ko-KR" altLang="en-US" sz="3600" dirty="0" smtClean="0"/>
              <a:t> </a:t>
            </a:r>
            <a:r>
              <a:rPr lang="ko-KR" altLang="en-US" sz="3600" dirty="0" err="1" smtClean="0"/>
              <a:t>업스타일</a:t>
            </a:r>
            <a:r>
              <a:rPr lang="en-US" altLang="ko-KR" sz="3600" dirty="0" smtClean="0"/>
              <a:t>(11</a:t>
            </a:r>
            <a:r>
              <a:rPr lang="ko-KR" altLang="en-US" sz="3600" dirty="0" smtClean="0"/>
              <a:t>월</a:t>
            </a:r>
            <a:r>
              <a:rPr lang="en-US" altLang="ko-KR" sz="3600" dirty="0" smtClean="0"/>
              <a:t>12</a:t>
            </a:r>
            <a:r>
              <a:rPr lang="ko-KR" altLang="en-US" sz="3600" dirty="0" smtClean="0"/>
              <a:t>일</a:t>
            </a:r>
            <a:r>
              <a:rPr lang="en-US" altLang="ko-KR" sz="3600" dirty="0" smtClean="0"/>
              <a:t>)</a:t>
            </a:r>
            <a:endParaRPr lang="ko-KR" altLang="en-US" sz="3600" dirty="0" smtClean="0"/>
          </a:p>
        </p:txBody>
      </p:sp>
      <p:sp>
        <p:nvSpPr>
          <p:cNvPr id="15362" name="내용 개체 틀 4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038600" cy="4525963"/>
          </a:xfrm>
        </p:spPr>
        <p:txBody>
          <a:bodyPr/>
          <a:lstStyle/>
          <a:p>
            <a:r>
              <a:rPr lang="ko-KR" altLang="en-US" sz="2400" dirty="0" smtClean="0">
                <a:solidFill>
                  <a:srgbClr val="FF0000"/>
                </a:solidFill>
              </a:rPr>
              <a:t>고데기를 사용하여 땋은 듯 꼬기 스타일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r>
              <a:rPr lang="ko-KR" altLang="en-US" sz="2400" dirty="0" smtClean="0">
                <a:solidFill>
                  <a:srgbClr val="FF0000"/>
                </a:solidFill>
              </a:rPr>
              <a:t>땋기와 꼬기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r>
              <a:rPr lang="ko-KR" altLang="en-US" sz="2400" dirty="0" smtClean="0">
                <a:solidFill>
                  <a:srgbClr val="FF0000"/>
                </a:solidFill>
              </a:rPr>
              <a:t>고데기를 믹스하여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내츄럴한</a:t>
            </a:r>
            <a:r>
              <a:rPr lang="ko-KR" altLang="en-US" sz="2400" dirty="0" smtClean="0">
                <a:solidFill>
                  <a:srgbClr val="FF0000"/>
                </a:solidFill>
              </a:rPr>
              <a:t> 다운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업스타일</a:t>
            </a:r>
            <a:endParaRPr lang="ko-KR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4572000" y="4149080"/>
            <a:ext cx="43204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ko-KR" altLang="en-US" sz="2400" dirty="0">
                <a:latin typeface="맑은 고딕" pitchFamily="50" charset="-127"/>
                <a:ea typeface="맑은 고딕" pitchFamily="50" charset="-127"/>
              </a:rPr>
              <a:t>준비물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400" dirty="0">
                <a:latin typeface="맑은 고딕" pitchFamily="50" charset="-127"/>
                <a:ea typeface="맑은 고딕" pitchFamily="50" charset="-127"/>
              </a:rPr>
              <a:t>롱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레이어 가발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업 </a:t>
            </a:r>
            <a:r>
              <a:rPr kumimoji="0" lang="ko-KR" altLang="en-US" sz="2400" dirty="0">
                <a:latin typeface="맑은 고딕" pitchFamily="50" charset="-127"/>
                <a:ea typeface="맑은 고딕" pitchFamily="50" charset="-127"/>
              </a:rPr>
              <a:t>스타일 도구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일체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라운드 볼륨 </a:t>
            </a:r>
            <a:r>
              <a:rPr kumimoji="0"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매직기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스프레이</a:t>
            </a:r>
            <a:endParaRPr kumimoji="0" lang="en-US" altLang="ko-KR" sz="2400" dirty="0">
              <a:latin typeface="맑은 고딕" pitchFamily="50" charset="-127"/>
              <a:ea typeface="맑은 고딕" pitchFamily="50" charset="-127"/>
            </a:endParaRPr>
          </a:p>
          <a:p>
            <a:endParaRPr kumimoji="0"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내용 개체 틀 5" descr="20121204_1143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340768"/>
            <a:ext cx="2160240" cy="4785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 descr="20130501_1403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348880"/>
            <a:ext cx="201622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경상</a:t>
            </a:r>
            <a:r>
              <a:rPr lang="en-US" altLang="ko-KR" sz="3200" dirty="0" smtClean="0"/>
              <a:t>)d-class3.</a:t>
            </a:r>
            <a:r>
              <a:rPr lang="ko-KR" altLang="en-US" sz="3200" dirty="0" smtClean="0"/>
              <a:t>고데기 볼륨 </a:t>
            </a:r>
            <a:r>
              <a:rPr lang="ko-KR" altLang="en-US" sz="3200" dirty="0" err="1" smtClean="0"/>
              <a:t>업스타일</a:t>
            </a:r>
            <a:r>
              <a:rPr lang="en-US" altLang="ko-KR" sz="3200" dirty="0" smtClean="0"/>
              <a:t>(</a:t>
            </a:r>
            <a:r>
              <a:rPr lang="en-US" altLang="ko-KR" sz="3200" dirty="0" smtClean="0"/>
              <a:t>11</a:t>
            </a:r>
            <a:r>
              <a:rPr lang="ko-KR" altLang="en-US" sz="3200" dirty="0" smtClean="0"/>
              <a:t>월 </a:t>
            </a:r>
            <a:r>
              <a:rPr lang="en-US" altLang="ko-KR" sz="3200" dirty="0" smtClean="0"/>
              <a:t>4</a:t>
            </a:r>
            <a:r>
              <a:rPr lang="ko-KR" altLang="en-US" sz="3200" dirty="0" smtClean="0"/>
              <a:t>일</a:t>
            </a:r>
            <a:r>
              <a:rPr lang="en-US" altLang="ko-KR" sz="3200" dirty="0" smtClean="0"/>
              <a:t>)</a:t>
            </a:r>
            <a:endParaRPr lang="ko-KR" altLang="en-US" sz="3200" dirty="0" smtClean="0"/>
          </a:p>
        </p:txBody>
      </p:sp>
      <p:sp>
        <p:nvSpPr>
          <p:cNvPr id="16386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sz="2400" dirty="0" smtClean="0"/>
              <a:t>내츄럴한 다운업으로 앞머리부터 네이프까지 고데기하여 옆모습의 볼륨감을 포인트로 업스타일한다</a:t>
            </a:r>
            <a:r>
              <a:rPr lang="en-US" altLang="ko-KR" sz="2400" dirty="0" smtClean="0"/>
              <a:t>.</a:t>
            </a: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4932363" y="4005064"/>
            <a:ext cx="38877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ko-KR" altLang="en-US" sz="2400" dirty="0">
                <a:latin typeface="맑은 고딕" pitchFamily="50" charset="-127"/>
                <a:ea typeface="맑은 고딕" pitchFamily="50" charset="-127"/>
              </a:rPr>
              <a:t>준비물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400" dirty="0">
                <a:latin typeface="맑은 고딕" pitchFamily="50" charset="-127"/>
                <a:ea typeface="맑은 고딕" pitchFamily="50" charset="-127"/>
              </a:rPr>
              <a:t>롱 레이어 가발</a:t>
            </a:r>
            <a:r>
              <a:rPr kumimoji="0" lang="en-US" altLang="ko-KR" sz="2400" dirty="0">
                <a:latin typeface="맑은 고딕" pitchFamily="50" charset="-127"/>
                <a:ea typeface="맑은 고딕" pitchFamily="50" charset="-127"/>
              </a:rPr>
              <a:t>.</a:t>
            </a:r>
            <a:r>
              <a:rPr kumimoji="0" lang="ko-KR" altLang="en-US" sz="2400" dirty="0">
                <a:latin typeface="맑은 고딕" pitchFamily="50" charset="-127"/>
                <a:ea typeface="맑은 고딕" pitchFamily="50" charset="-127"/>
              </a:rPr>
              <a:t>업 스타일 도구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일체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kumimoji="0" lang="ko-KR" altLang="en-US" sz="2400" dirty="0">
                <a:latin typeface="맑은 고딕" pitchFamily="50" charset="-127"/>
                <a:ea typeface="맑은 고딕" pitchFamily="50" charset="-127"/>
              </a:rPr>
              <a:t>스프레이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라운드 볼륨매직기</a:t>
            </a:r>
            <a:endParaRPr kumimoji="0"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내용 개체 틀 7" descr="20121129_1247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78458" y="1628775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r>
              <a:rPr lang="ko-KR" altLang="en-US" sz="3600" dirty="0" smtClean="0"/>
              <a:t>경상</a:t>
            </a:r>
            <a:r>
              <a:rPr lang="en-US" altLang="ko-KR" sz="3600" dirty="0" smtClean="0"/>
              <a:t>)d-class4.</a:t>
            </a:r>
            <a:r>
              <a:rPr lang="ko-KR" altLang="en-US" sz="3600" dirty="0" smtClean="0"/>
              <a:t>혼주 업 스타일</a:t>
            </a:r>
            <a:r>
              <a:rPr lang="en-US" altLang="ko-KR" sz="3600" dirty="0" smtClean="0"/>
              <a:t>(</a:t>
            </a:r>
            <a:r>
              <a:rPr lang="en-US" altLang="ko-KR" sz="3600" dirty="0" smtClean="0"/>
              <a:t>11</a:t>
            </a:r>
            <a:r>
              <a:rPr lang="ko-KR" altLang="en-US" sz="3600" dirty="0" smtClean="0"/>
              <a:t>월 </a:t>
            </a:r>
            <a:r>
              <a:rPr lang="en-US" altLang="ko-KR" sz="3600" dirty="0" smtClean="0"/>
              <a:t>4</a:t>
            </a:r>
            <a:r>
              <a:rPr lang="ko-KR" altLang="en-US" sz="3600" dirty="0" smtClean="0"/>
              <a:t>일</a:t>
            </a:r>
            <a:r>
              <a:rPr lang="en-US" altLang="ko-KR" sz="3600" dirty="0" smtClean="0"/>
              <a:t>)</a:t>
            </a:r>
            <a:endParaRPr lang="ko-KR" altLang="en-US" sz="3600" dirty="0"/>
          </a:p>
        </p:txBody>
      </p:sp>
      <p:pic>
        <p:nvPicPr>
          <p:cNvPr id="4" name="내용 개체 틀 3" descr="20130102_1443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00200"/>
            <a:ext cx="201622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 descr="20130102_140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484784"/>
            <a:ext cx="223224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940152" y="1988840"/>
            <a:ext cx="286969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단발머리에 씽과 </a:t>
            </a:r>
            <a:r>
              <a:rPr lang="en-US" altLang="ko-KR" dirty="0" smtClean="0"/>
              <a:t>S</a:t>
            </a:r>
            <a:r>
              <a:rPr lang="ko-KR" altLang="en-US" dirty="0" smtClean="0"/>
              <a:t>달비를 </a:t>
            </a:r>
            <a:endParaRPr lang="en-US" altLang="ko-KR" dirty="0" smtClean="0"/>
          </a:p>
          <a:p>
            <a:r>
              <a:rPr lang="ko-KR" altLang="en-US" dirty="0" smtClean="0"/>
              <a:t>이용한 혼주 업 스타일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준비물</a:t>
            </a:r>
            <a:r>
              <a:rPr lang="en-US" altLang="ko-KR" dirty="0" smtClean="0"/>
              <a:t>-</a:t>
            </a:r>
            <a:r>
              <a:rPr lang="ko-KR" altLang="en-US" dirty="0" smtClean="0"/>
              <a:t>뒷머리가 묶이는 </a:t>
            </a:r>
            <a:endParaRPr lang="en-US" altLang="ko-KR" dirty="0" smtClean="0"/>
          </a:p>
          <a:p>
            <a:r>
              <a:rPr lang="en-US" altLang="ko-KR" dirty="0" smtClean="0"/>
              <a:t>           </a:t>
            </a:r>
            <a:r>
              <a:rPr lang="ko-KR" altLang="en-US" dirty="0" smtClean="0"/>
              <a:t>정도 단발머리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     </a:t>
            </a:r>
            <a:r>
              <a:rPr lang="ko-KR" altLang="en-US" dirty="0" smtClean="0"/>
              <a:t>업 도구 일체</a:t>
            </a:r>
            <a:r>
              <a:rPr lang="en-US" altLang="ko-KR" dirty="0" smtClean="0"/>
              <a:t>.</a:t>
            </a:r>
            <a:r>
              <a:rPr lang="ko-KR" altLang="en-US" dirty="0" smtClean="0"/>
              <a:t>씽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     </a:t>
            </a:r>
            <a:r>
              <a:rPr lang="ko-KR" altLang="en-US" dirty="0" smtClean="0"/>
              <a:t>라운드 볼륨매직기</a:t>
            </a:r>
            <a:endParaRPr lang="en-US" altLang="ko-KR" dirty="0" smtClean="0"/>
          </a:p>
          <a:p>
            <a:r>
              <a:rPr lang="en-US" altLang="ko-KR" dirty="0" smtClean="0"/>
              <a:t>          s</a:t>
            </a:r>
            <a:r>
              <a:rPr lang="ko-KR" altLang="en-US" dirty="0" smtClean="0"/>
              <a:t>달비</a:t>
            </a:r>
            <a:endParaRPr lang="en-US" altLang="ko-KR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184</Words>
  <Application>Microsoft Office PowerPoint</Application>
  <PresentationFormat>화면 슬라이드 쇼(4:3)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D-class cut3. 테크닉의 혼합법을 활용한   디자인법칙(11월 7일)</vt:lpstr>
      <vt:lpstr>D-class cut3 봅 스타일 (11월 27일)</vt:lpstr>
      <vt:lpstr>D-class 2.웨딩 업 스타일(11월28일)</vt:lpstr>
      <vt:lpstr>S-class1.내츄럴땋기 업스타일(11월12일)</vt:lpstr>
      <vt:lpstr>경상)d-class3.고데기 볼륨 업스타일(11월 4일)</vt:lpstr>
      <vt:lpstr>경상)d-class4.혼주 업 스타일(11월 4일)</vt:lpstr>
    </vt:vector>
  </TitlesOfParts>
  <Company>All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D-class cut3. 테크닉의 혼합법을 활용한   디자인법칙(11월 7일)</dc:title>
  <dc:creator>End User</dc:creator>
  <cp:lastModifiedBy>End User</cp:lastModifiedBy>
  <cp:revision>2</cp:revision>
  <dcterms:created xsi:type="dcterms:W3CDTF">2013-10-10T07:23:25Z</dcterms:created>
  <dcterms:modified xsi:type="dcterms:W3CDTF">2013-10-10T07:37:10Z</dcterms:modified>
</cp:coreProperties>
</file>