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66" r:id="rId2"/>
    <p:sldId id="260" r:id="rId3"/>
    <p:sldId id="413" r:id="rId4"/>
    <p:sldId id="276" r:id="rId5"/>
    <p:sldId id="417" r:id="rId6"/>
    <p:sldId id="363" r:id="rId7"/>
    <p:sldId id="414" r:id="rId8"/>
    <p:sldId id="405" r:id="rId9"/>
    <p:sldId id="418" r:id="rId10"/>
    <p:sldId id="406" r:id="rId11"/>
    <p:sldId id="415" r:id="rId12"/>
    <p:sldId id="419" r:id="rId13"/>
    <p:sldId id="420" r:id="rId14"/>
    <p:sldId id="408" r:id="rId15"/>
    <p:sldId id="416" r:id="rId16"/>
    <p:sldId id="421" r:id="rId17"/>
    <p:sldId id="422" r:id="rId18"/>
    <p:sldId id="411" r:id="rId19"/>
    <p:sldId id="402" r:id="rId20"/>
    <p:sldId id="409" r:id="rId21"/>
  </p:sldIdLst>
  <p:sldSz cx="9144000" cy="5143500" type="screen16x9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709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pos="1156" userDrawn="1">
          <p15:clr>
            <a:srgbClr val="A4A3A4"/>
          </p15:clr>
        </p15:guide>
        <p15:guide id="5" orient="horz" pos="8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DECC"/>
    <a:srgbClr val="6E5F54"/>
    <a:srgbClr val="DA5B24"/>
    <a:srgbClr val="8496B0"/>
    <a:srgbClr val="6EA2C7"/>
    <a:srgbClr val="EC886F"/>
    <a:srgbClr val="E96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8" autoAdjust="0"/>
    <p:restoredTop sz="94660"/>
  </p:normalViewPr>
  <p:slideViewPr>
    <p:cSldViewPr>
      <p:cViewPr>
        <p:scale>
          <a:sx n="50" d="100"/>
          <a:sy n="50" d="100"/>
        </p:scale>
        <p:origin x="-3828" y="-1494"/>
      </p:cViewPr>
      <p:guideLst>
        <p:guide orient="horz" pos="2935"/>
        <p:guide orient="horz" pos="3208"/>
        <p:guide pos="2880"/>
        <p:guide pos="5602"/>
        <p:guide pos="5193"/>
        <p:guide pos="53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4ED81-2213-4D9E-8DBF-D87ED83461E4}" type="datetimeFigureOut">
              <a:rPr lang="ko-KR" altLang="en-US" smtClean="0"/>
              <a:t>2021-07-15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4C308-4CD3-438D-A3A7-CC04D6E47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989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87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410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83989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428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4729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2544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4803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1785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8892480" y="0"/>
            <a:ext cx="0" cy="843558"/>
          </a:xfrm>
          <a:prstGeom prst="line">
            <a:avLst/>
          </a:prstGeom>
          <a:ln w="12700">
            <a:solidFill>
              <a:srgbClr val="849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8892480" y="1563638"/>
            <a:ext cx="1779" cy="357986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바닥글 개체 틀 3"/>
          <p:cNvSpPr>
            <a:spLocks noGrp="1"/>
          </p:cNvSpPr>
          <p:nvPr>
            <p:ph type="ftr" sz="quarter" idx="11"/>
          </p:nvPr>
        </p:nvSpPr>
        <p:spPr>
          <a:xfrm rot="5400000">
            <a:off x="8496436" y="1095586"/>
            <a:ext cx="720081" cy="216024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7774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504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242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2021-07-15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457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2021-07-15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3935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2021-07-15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306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388424" y="4731990"/>
            <a:ext cx="51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91409-43FB-42FD-BCDE-41861E1ADC4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026" name="Picture 2" descr="\\psc-nas\share\교육부\기타파일\박승철로고\아카데미 로고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272" y="4803998"/>
            <a:ext cx="1220800" cy="33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92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781" r:id="rId14"/>
    <p:sldLayoutId id="2147483770" r:id="rId15"/>
    <p:sldLayoutId id="2147483771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8782" y="537629"/>
            <a:ext cx="6745200" cy="1026009"/>
          </a:xfrm>
          <a:ln w="28575"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en-US" altLang="ko-KR" sz="3600" dirty="0" smtClean="0"/>
              <a:t>(</a:t>
            </a:r>
            <a:r>
              <a:rPr lang="ko-KR" altLang="en-US" sz="3600" dirty="0" smtClean="0"/>
              <a:t>매장명</a:t>
            </a:r>
            <a:r>
              <a:rPr lang="en-US" altLang="ko-KR" sz="3600" dirty="0" smtClean="0"/>
              <a:t>)</a:t>
            </a:r>
            <a:r>
              <a:rPr lang="en-US" altLang="ko-KR" sz="2700" dirty="0"/>
              <a:t/>
            </a:r>
            <a:br>
              <a:rPr lang="en-US" altLang="ko-KR" sz="2700" dirty="0"/>
            </a:br>
            <a:r>
              <a:rPr lang="en-US" altLang="ko-KR" sz="3600" dirty="0"/>
              <a:t> </a:t>
            </a:r>
            <a:r>
              <a:rPr lang="en-US" altLang="ko-KR" sz="3600" dirty="0" smtClean="0"/>
              <a:t>(</a:t>
            </a:r>
            <a:r>
              <a:rPr lang="ko-KR" altLang="en-US" sz="3600" dirty="0" smtClean="0"/>
              <a:t>이름</a:t>
            </a:r>
            <a:r>
              <a:rPr lang="en-US" altLang="ko-KR" sz="3600" dirty="0"/>
              <a:t>)</a:t>
            </a:r>
            <a:endParaRPr lang="ko-KR" altLang="en-US" sz="4000" dirty="0"/>
          </a:p>
        </p:txBody>
      </p:sp>
      <p:grpSp>
        <p:nvGrpSpPr>
          <p:cNvPr id="3" name="그룹 2"/>
          <p:cNvGrpSpPr/>
          <p:nvPr/>
        </p:nvGrpSpPr>
        <p:grpSpPr>
          <a:xfrm>
            <a:off x="665560" y="537630"/>
            <a:ext cx="162024" cy="1026008"/>
            <a:chOff x="611560" y="411510"/>
            <a:chExt cx="144000" cy="1368000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 rot="16200000">
              <a:off x="341560" y="681510"/>
              <a:ext cx="684000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 rot="16200000">
              <a:off x="341560" y="1365510"/>
              <a:ext cx="684000" cy="144000"/>
            </a:xfrm>
            <a:prstGeom prst="rect">
              <a:avLst/>
            </a:prstGeom>
            <a:solidFill>
              <a:srgbClr val="6E5F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</p:grpSp>
      <p:pic>
        <p:nvPicPr>
          <p:cNvPr id="13" name="Picture 4" descr="Scissors and com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525" y="437195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hairstylis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0" y="4354513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제목 1"/>
          <p:cNvSpPr txBox="1">
            <a:spLocks/>
          </p:cNvSpPr>
          <p:nvPr/>
        </p:nvSpPr>
        <p:spPr>
          <a:xfrm>
            <a:off x="1199400" y="1779662"/>
            <a:ext cx="6745200" cy="165618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800" dirty="0" smtClean="0"/>
              <a:t>포트폴리오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74799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06</a:t>
            </a:r>
            <a:r>
              <a:rPr lang="en-US" dirty="0" smtClean="0"/>
              <a:t>. </a:t>
            </a:r>
            <a:r>
              <a:rPr lang="ko-KR" altLang="en-US" dirty="0" smtClean="0"/>
              <a:t>여성커트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37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66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8" name="자유형 37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88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57200" y="1419622"/>
            <a:ext cx="8229600" cy="1580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7200" dirty="0" err="1" smtClean="0"/>
              <a:t>펌</a:t>
            </a:r>
            <a:r>
              <a:rPr lang="en-US" altLang="ko-KR" sz="7200" dirty="0" smtClean="0"/>
              <a:t>&amp;</a:t>
            </a:r>
            <a:r>
              <a:rPr lang="ko-KR" altLang="en-US" sz="7200" dirty="0" smtClean="0"/>
              <a:t>커트</a:t>
            </a:r>
            <a:endParaRPr lang="ko-KR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328326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011. </a:t>
            </a:r>
            <a:r>
              <a:rPr lang="ko-KR" altLang="en-US" dirty="0" err="1" smtClean="0"/>
              <a:t>펌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Before 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0088" y="3929236"/>
            <a:ext cx="835292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모발 상태 진단</a:t>
            </a:r>
            <a:r>
              <a:rPr lang="en-US" altLang="ko-KR" sz="1000" dirty="0"/>
              <a:t>:</a:t>
            </a:r>
          </a:p>
          <a:p>
            <a:r>
              <a:rPr lang="en-US" altLang="ko-KR" sz="1000" dirty="0"/>
              <a:t>(</a:t>
            </a:r>
            <a:r>
              <a:rPr lang="ko-KR" altLang="en-US" sz="1000" dirty="0"/>
              <a:t>모델의 머리상태와 상담 내용을 설명해주세요</a:t>
            </a:r>
            <a:r>
              <a:rPr lang="en-US" altLang="ko-KR" sz="1000" dirty="0" smtClean="0"/>
              <a:t>)</a:t>
            </a:r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endParaRPr lang="en-US" altLang="ko-KR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5292080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497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011. </a:t>
            </a:r>
            <a:r>
              <a:rPr lang="ko-KR" altLang="en-US" dirty="0" err="1" smtClean="0"/>
              <a:t>펌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After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1650" y="4357918"/>
            <a:ext cx="63007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결</a:t>
            </a:r>
            <a:r>
              <a:rPr lang="ko-KR" altLang="en-US" sz="1000" dirty="0"/>
              <a:t>과</a:t>
            </a:r>
            <a:r>
              <a:rPr lang="en-US" altLang="ko-KR" sz="1000" dirty="0" smtClean="0"/>
              <a:t>:</a:t>
            </a:r>
          </a:p>
          <a:p>
            <a:r>
              <a:rPr lang="en-US" altLang="ko-KR" sz="1000" dirty="0" smtClean="0"/>
              <a:t>(</a:t>
            </a:r>
            <a:r>
              <a:rPr lang="ko-KR" altLang="en-US" sz="1000" dirty="0" smtClean="0"/>
              <a:t>결과에 대한 간단한 한 줄 설명 해주세요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9892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011. </a:t>
            </a:r>
            <a:r>
              <a:rPr lang="ko-KR" altLang="en-US" dirty="0" err="1" smtClean="0"/>
              <a:t>펌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21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34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2" name="자유형 21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58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57200" y="1419622"/>
            <a:ext cx="8229600" cy="1580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7200" dirty="0" smtClean="0"/>
              <a:t>컬</a:t>
            </a:r>
            <a:r>
              <a:rPr lang="ko-KR" altLang="en-US" sz="7200" dirty="0"/>
              <a:t>러</a:t>
            </a:r>
            <a:r>
              <a:rPr lang="en-US" altLang="ko-KR" sz="7200" dirty="0" smtClean="0"/>
              <a:t>&amp;</a:t>
            </a:r>
            <a:r>
              <a:rPr lang="ko-KR" altLang="en-US" sz="7200" dirty="0" smtClean="0"/>
              <a:t>커트</a:t>
            </a:r>
            <a:endParaRPr lang="ko-KR" altLang="en-US" sz="7200" dirty="0"/>
          </a:p>
        </p:txBody>
      </p:sp>
    </p:spTree>
    <p:extLst>
      <p:ext uri="{BB962C8B-B14F-4D97-AF65-F5344CB8AC3E}">
        <p14:creationId xmlns:p14="http://schemas.microsoft.com/office/powerpoint/2010/main" val="119131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031. </a:t>
            </a:r>
            <a:r>
              <a:rPr lang="ko-KR" altLang="en-US" dirty="0"/>
              <a:t>컬러</a:t>
            </a:r>
            <a:r>
              <a:rPr lang="en-US" altLang="ko-KR" dirty="0"/>
              <a:t>&amp;</a:t>
            </a:r>
            <a:r>
              <a:rPr lang="ko-KR" altLang="en-US" dirty="0"/>
              <a:t>커트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Before 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0088" y="3929236"/>
            <a:ext cx="835292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모발 상태 진단</a:t>
            </a:r>
            <a:r>
              <a:rPr lang="en-US" altLang="ko-KR" sz="1000" dirty="0"/>
              <a:t>:</a:t>
            </a:r>
          </a:p>
          <a:p>
            <a:r>
              <a:rPr lang="en-US" altLang="ko-KR" sz="1000" dirty="0"/>
              <a:t>(</a:t>
            </a:r>
            <a:r>
              <a:rPr lang="ko-KR" altLang="en-US" sz="1000" dirty="0"/>
              <a:t>모델의 머리상태와 상담 내용을 설명해주세요</a:t>
            </a:r>
            <a:r>
              <a:rPr lang="en-US" altLang="ko-KR" sz="1000" dirty="0" smtClean="0"/>
              <a:t>)</a:t>
            </a:r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endParaRPr lang="en-US" altLang="ko-KR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5292080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358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031. </a:t>
            </a:r>
            <a:r>
              <a:rPr lang="ko-KR" altLang="en-US" dirty="0"/>
              <a:t>컬러</a:t>
            </a:r>
            <a:r>
              <a:rPr lang="en-US" altLang="ko-KR" dirty="0"/>
              <a:t>&amp;</a:t>
            </a:r>
            <a:r>
              <a:rPr lang="ko-KR" altLang="en-US" dirty="0"/>
              <a:t>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After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1650" y="4357918"/>
            <a:ext cx="63007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결</a:t>
            </a:r>
            <a:r>
              <a:rPr lang="ko-KR" altLang="en-US" sz="1000" dirty="0"/>
              <a:t>과</a:t>
            </a:r>
            <a:r>
              <a:rPr lang="en-US" altLang="ko-KR" sz="1000" dirty="0" smtClean="0"/>
              <a:t>:</a:t>
            </a:r>
          </a:p>
          <a:p>
            <a:r>
              <a:rPr lang="en-US" altLang="ko-KR" sz="1000" dirty="0" smtClean="0"/>
              <a:t>(</a:t>
            </a:r>
            <a:r>
              <a:rPr lang="ko-KR" altLang="en-US" sz="1000" dirty="0" smtClean="0"/>
              <a:t>결과에 대한 간단한 한 줄 설명 해주세요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96103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031. </a:t>
            </a:r>
            <a:r>
              <a:rPr lang="ko-KR" altLang="en-US" dirty="0" smtClean="0"/>
              <a:t>컬러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21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34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2" name="자유형 21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818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83768" y="1556087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감사합니다</a:t>
            </a:r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411760" y="2571749"/>
            <a:ext cx="4248472" cy="144018"/>
            <a:chOff x="4058996" y="2571749"/>
            <a:chExt cx="1026008" cy="162025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 rot="10800000">
              <a:off x="4572000" y="2571750"/>
              <a:ext cx="513004" cy="162024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 rot="10800000">
              <a:off x="4058996" y="2571749"/>
              <a:ext cx="513004" cy="162024"/>
            </a:xfrm>
            <a:prstGeom prst="rect">
              <a:avLst/>
            </a:prstGeom>
            <a:solidFill>
              <a:srgbClr val="6E5F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2979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8D86EC7-B274-4479-92E8-B01B12189358}"/>
              </a:ext>
            </a:extLst>
          </p:cNvPr>
          <p:cNvSpPr txBox="1"/>
          <p:nvPr/>
        </p:nvSpPr>
        <p:spPr>
          <a:xfrm>
            <a:off x="1379800" y="235855"/>
            <a:ext cx="2859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Table of Contents.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xmlns="" id="{9139591D-8CEE-4150-90ED-AB2B2074531B}"/>
              </a:ext>
            </a:extLst>
          </p:cNvPr>
          <p:cNvGrpSpPr/>
          <p:nvPr/>
        </p:nvGrpSpPr>
        <p:grpSpPr>
          <a:xfrm>
            <a:off x="668543" y="1183869"/>
            <a:ext cx="2437522" cy="451777"/>
            <a:chOff x="686288" y="1796902"/>
            <a:chExt cx="2437522" cy="451777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001~005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남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성커트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xmlns="" id="{9139591D-8CEE-4150-90ED-AB2B2074531B}"/>
              </a:ext>
            </a:extLst>
          </p:cNvPr>
          <p:cNvGrpSpPr/>
          <p:nvPr/>
        </p:nvGrpSpPr>
        <p:grpSpPr>
          <a:xfrm>
            <a:off x="668543" y="2030539"/>
            <a:ext cx="2437522" cy="451777"/>
            <a:chOff x="686288" y="1796902"/>
            <a:chExt cx="2437522" cy="451777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006~010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여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성커트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xmlns="" id="{9139591D-8CEE-4150-90ED-AB2B2074531B}"/>
              </a:ext>
            </a:extLst>
          </p:cNvPr>
          <p:cNvGrpSpPr/>
          <p:nvPr/>
        </p:nvGrpSpPr>
        <p:grpSpPr>
          <a:xfrm>
            <a:off x="668543" y="2877209"/>
            <a:ext cx="2391036" cy="451777"/>
            <a:chOff x="686288" y="1796902"/>
            <a:chExt cx="2391036" cy="451777"/>
          </a:xfrm>
        </p:grpSpPr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011~030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4718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펌</a:t>
              </a:r>
              <a:r>
                <a:rPr lang="en-US" altLang="ko-KR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&amp;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커</a:t>
              </a:r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트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xmlns="" id="{9139591D-8CEE-4150-90ED-AB2B2074531B}"/>
              </a:ext>
            </a:extLst>
          </p:cNvPr>
          <p:cNvGrpSpPr/>
          <p:nvPr/>
        </p:nvGrpSpPr>
        <p:grpSpPr>
          <a:xfrm>
            <a:off x="668543" y="3723878"/>
            <a:ext cx="2724460" cy="451777"/>
            <a:chOff x="686288" y="1796902"/>
            <a:chExt cx="2724460" cy="451777"/>
          </a:xfrm>
        </p:grpSpPr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xmlns="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031~050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8053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컬러</a:t>
              </a:r>
              <a:r>
                <a:rPr lang="en-US" altLang="ko-KR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&amp;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20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034120" y="1751871"/>
            <a:ext cx="1722995" cy="2548071"/>
            <a:chOff x="2335107" y="186233"/>
            <a:chExt cx="4277523" cy="6325864"/>
          </a:xfrm>
        </p:grpSpPr>
        <p:grpSp>
          <p:nvGrpSpPr>
            <p:cNvPr id="3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16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" name="자유형 3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 5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 6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 7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 8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3803854" y="1751871"/>
            <a:ext cx="1384469" cy="2548071"/>
            <a:chOff x="2926430" y="596898"/>
            <a:chExt cx="3132672" cy="5765583"/>
          </a:xfrm>
        </p:grpSpPr>
        <p:sp>
          <p:nvSpPr>
            <p:cNvPr id="19" name="Freeform: Shape 19">
              <a:extLst>
                <a:ext uri="{FF2B5EF4-FFF2-40B4-BE49-F238E27FC236}">
                  <a16:creationId xmlns="" xmlns:a16="http://schemas.microsoft.com/office/drawing/2014/main" id="{532CBCAD-5957-497B-BFC2-6853831F78A3}"/>
                </a:ext>
              </a:extLst>
            </p:cNvPr>
            <p:cNvSpPr/>
            <p:nvPr/>
          </p:nvSpPr>
          <p:spPr>
            <a:xfrm>
              <a:off x="3020052" y="2814992"/>
              <a:ext cx="2914792" cy="1585015"/>
            </a:xfrm>
            <a:custGeom>
              <a:avLst/>
              <a:gdLst>
                <a:gd name="connsiteX0" fmla="*/ 0 w 1207294"/>
                <a:gd name="connsiteY0" fmla="*/ 123825 h 699497"/>
                <a:gd name="connsiteX1" fmla="*/ 200025 w 1207294"/>
                <a:gd name="connsiteY1" fmla="*/ 633413 h 699497"/>
                <a:gd name="connsiteX2" fmla="*/ 907256 w 1207294"/>
                <a:gd name="connsiteY2" fmla="*/ 623888 h 699497"/>
                <a:gd name="connsiteX3" fmla="*/ 1207294 w 1207294"/>
                <a:gd name="connsiteY3" fmla="*/ 0 h 699497"/>
                <a:gd name="connsiteX0" fmla="*/ 0 w 1233487"/>
                <a:gd name="connsiteY0" fmla="*/ 26194 h 705673"/>
                <a:gd name="connsiteX1" fmla="*/ 226218 w 1233487"/>
                <a:gd name="connsiteY1" fmla="*/ 633413 h 705673"/>
                <a:gd name="connsiteX2" fmla="*/ 933449 w 1233487"/>
                <a:gd name="connsiteY2" fmla="*/ 623888 h 705673"/>
                <a:gd name="connsiteX3" fmla="*/ 1233487 w 1233487"/>
                <a:gd name="connsiteY3" fmla="*/ 0 h 705673"/>
                <a:gd name="connsiteX0" fmla="*/ 0 w 1228725"/>
                <a:gd name="connsiteY0" fmla="*/ 4763 h 682953"/>
                <a:gd name="connsiteX1" fmla="*/ 226218 w 1228725"/>
                <a:gd name="connsiteY1" fmla="*/ 611982 h 682953"/>
                <a:gd name="connsiteX2" fmla="*/ 933449 w 1228725"/>
                <a:gd name="connsiteY2" fmla="*/ 602457 h 682953"/>
                <a:gd name="connsiteX3" fmla="*/ 1228725 w 1228725"/>
                <a:gd name="connsiteY3" fmla="*/ 0 h 682953"/>
                <a:gd name="connsiteX0" fmla="*/ 0 w 1228725"/>
                <a:gd name="connsiteY0" fmla="*/ 4763 h 707164"/>
                <a:gd name="connsiteX1" fmla="*/ 226218 w 1228725"/>
                <a:gd name="connsiteY1" fmla="*/ 611982 h 707164"/>
                <a:gd name="connsiteX2" fmla="*/ 933449 w 1228725"/>
                <a:gd name="connsiteY2" fmla="*/ 602457 h 707164"/>
                <a:gd name="connsiteX3" fmla="*/ 1228725 w 1228725"/>
                <a:gd name="connsiteY3" fmla="*/ 0 h 707164"/>
                <a:gd name="connsiteX0" fmla="*/ 0 w 1228725"/>
                <a:gd name="connsiteY0" fmla="*/ 4763 h 682953"/>
                <a:gd name="connsiteX1" fmla="*/ 226218 w 1228725"/>
                <a:gd name="connsiteY1" fmla="*/ 611982 h 682953"/>
                <a:gd name="connsiteX2" fmla="*/ 933449 w 1228725"/>
                <a:gd name="connsiteY2" fmla="*/ 602457 h 682953"/>
                <a:gd name="connsiteX3" fmla="*/ 1228725 w 1228725"/>
                <a:gd name="connsiteY3" fmla="*/ 0 h 682953"/>
                <a:gd name="connsiteX0" fmla="*/ 0 w 1228725"/>
                <a:gd name="connsiteY0" fmla="*/ 4763 h 704179"/>
                <a:gd name="connsiteX1" fmla="*/ 226218 w 1228725"/>
                <a:gd name="connsiteY1" fmla="*/ 611982 h 704179"/>
                <a:gd name="connsiteX2" fmla="*/ 933449 w 1228725"/>
                <a:gd name="connsiteY2" fmla="*/ 602457 h 704179"/>
                <a:gd name="connsiteX3" fmla="*/ 1228725 w 1228725"/>
                <a:gd name="connsiteY3" fmla="*/ 0 h 704179"/>
                <a:gd name="connsiteX0" fmla="*/ 0 w 1228725"/>
                <a:gd name="connsiteY0" fmla="*/ 4763 h 666335"/>
                <a:gd name="connsiteX1" fmla="*/ 226218 w 1228725"/>
                <a:gd name="connsiteY1" fmla="*/ 611982 h 666335"/>
                <a:gd name="connsiteX2" fmla="*/ 933449 w 1228725"/>
                <a:gd name="connsiteY2" fmla="*/ 602457 h 666335"/>
                <a:gd name="connsiteX3" fmla="*/ 1228725 w 1228725"/>
                <a:gd name="connsiteY3" fmla="*/ 0 h 666335"/>
                <a:gd name="connsiteX0" fmla="*/ 0 w 1228725"/>
                <a:gd name="connsiteY0" fmla="*/ 4763 h 673920"/>
                <a:gd name="connsiteX1" fmla="*/ 226218 w 1228725"/>
                <a:gd name="connsiteY1" fmla="*/ 611982 h 673920"/>
                <a:gd name="connsiteX2" fmla="*/ 933449 w 1228725"/>
                <a:gd name="connsiteY2" fmla="*/ 602457 h 673920"/>
                <a:gd name="connsiteX3" fmla="*/ 1228725 w 1228725"/>
                <a:gd name="connsiteY3" fmla="*/ 0 h 673920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33449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50118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42974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3424"/>
                <a:gd name="connsiteX1" fmla="*/ 226218 w 1228725"/>
                <a:gd name="connsiteY1" fmla="*/ 611982 h 653424"/>
                <a:gd name="connsiteX2" fmla="*/ 942974 w 1228725"/>
                <a:gd name="connsiteY2" fmla="*/ 602457 h 653424"/>
                <a:gd name="connsiteX3" fmla="*/ 1228725 w 1228725"/>
                <a:gd name="connsiteY3" fmla="*/ 0 h 653424"/>
                <a:gd name="connsiteX0" fmla="*/ 0 w 1228725"/>
                <a:gd name="connsiteY0" fmla="*/ 4763 h 654700"/>
                <a:gd name="connsiteX1" fmla="*/ 226218 w 1228725"/>
                <a:gd name="connsiteY1" fmla="*/ 611982 h 654700"/>
                <a:gd name="connsiteX2" fmla="*/ 952499 w 1228725"/>
                <a:gd name="connsiteY2" fmla="*/ 604838 h 654700"/>
                <a:gd name="connsiteX3" fmla="*/ 1228725 w 1228725"/>
                <a:gd name="connsiteY3" fmla="*/ 0 h 654700"/>
                <a:gd name="connsiteX0" fmla="*/ 0 w 1228725"/>
                <a:gd name="connsiteY0" fmla="*/ 4763 h 654700"/>
                <a:gd name="connsiteX1" fmla="*/ 228600 w 1228725"/>
                <a:gd name="connsiteY1" fmla="*/ 611982 h 654700"/>
                <a:gd name="connsiteX2" fmla="*/ 952499 w 1228725"/>
                <a:gd name="connsiteY2" fmla="*/ 604838 h 654700"/>
                <a:gd name="connsiteX3" fmla="*/ 1228725 w 1228725"/>
                <a:gd name="connsiteY3" fmla="*/ 0 h 654700"/>
                <a:gd name="connsiteX0" fmla="*/ 0 w 1228725"/>
                <a:gd name="connsiteY0" fmla="*/ 4763 h 656009"/>
                <a:gd name="connsiteX1" fmla="*/ 228600 w 1228725"/>
                <a:gd name="connsiteY1" fmla="*/ 611982 h 656009"/>
                <a:gd name="connsiteX2" fmla="*/ 957261 w 1228725"/>
                <a:gd name="connsiteY2" fmla="*/ 607219 h 656009"/>
                <a:gd name="connsiteX3" fmla="*/ 1228725 w 1228725"/>
                <a:gd name="connsiteY3" fmla="*/ 0 h 656009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7261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7261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4880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4880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7144 h 655552"/>
                <a:gd name="connsiteX1" fmla="*/ 228600 w 1228725"/>
                <a:gd name="connsiteY1" fmla="*/ 614363 h 655552"/>
                <a:gd name="connsiteX2" fmla="*/ 954880 w 1228725"/>
                <a:gd name="connsiteY2" fmla="*/ 609600 h 655552"/>
                <a:gd name="connsiteX3" fmla="*/ 1228725 w 1228725"/>
                <a:gd name="connsiteY3" fmla="*/ 0 h 655552"/>
                <a:gd name="connsiteX0" fmla="*/ 0 w 1243013"/>
                <a:gd name="connsiteY0" fmla="*/ 50006 h 698414"/>
                <a:gd name="connsiteX1" fmla="*/ 228600 w 1243013"/>
                <a:gd name="connsiteY1" fmla="*/ 657225 h 698414"/>
                <a:gd name="connsiteX2" fmla="*/ 954880 w 1243013"/>
                <a:gd name="connsiteY2" fmla="*/ 652462 h 698414"/>
                <a:gd name="connsiteX3" fmla="*/ 1243013 w 1243013"/>
                <a:gd name="connsiteY3" fmla="*/ 0 h 698414"/>
                <a:gd name="connsiteX0" fmla="*/ 0 w 1254919"/>
                <a:gd name="connsiteY0" fmla="*/ 0 h 700795"/>
                <a:gd name="connsiteX1" fmla="*/ 240506 w 1254919"/>
                <a:gd name="connsiteY1" fmla="*/ 659606 h 700795"/>
                <a:gd name="connsiteX2" fmla="*/ 966786 w 1254919"/>
                <a:gd name="connsiteY2" fmla="*/ 654843 h 700795"/>
                <a:gd name="connsiteX3" fmla="*/ 1254919 w 1254919"/>
                <a:gd name="connsiteY3" fmla="*/ 2381 h 700795"/>
                <a:gd name="connsiteX0" fmla="*/ 0 w 1255970"/>
                <a:gd name="connsiteY0" fmla="*/ 0 h 703949"/>
                <a:gd name="connsiteX1" fmla="*/ 241557 w 1255970"/>
                <a:gd name="connsiteY1" fmla="*/ 662760 h 703949"/>
                <a:gd name="connsiteX2" fmla="*/ 967837 w 1255970"/>
                <a:gd name="connsiteY2" fmla="*/ 657997 h 703949"/>
                <a:gd name="connsiteX3" fmla="*/ 1255970 w 1255970"/>
                <a:gd name="connsiteY3" fmla="*/ 5535 h 703949"/>
                <a:gd name="connsiteX0" fmla="*/ 0 w 1288209"/>
                <a:gd name="connsiteY0" fmla="*/ 1473 h 698414"/>
                <a:gd name="connsiteX1" fmla="*/ 273796 w 1288209"/>
                <a:gd name="connsiteY1" fmla="*/ 657225 h 698414"/>
                <a:gd name="connsiteX2" fmla="*/ 1000076 w 1288209"/>
                <a:gd name="connsiteY2" fmla="*/ 652462 h 698414"/>
                <a:gd name="connsiteX3" fmla="*/ 1288209 w 1288209"/>
                <a:gd name="connsiteY3" fmla="*/ 0 h 698414"/>
                <a:gd name="connsiteX0" fmla="*/ 0 w 1288209"/>
                <a:gd name="connsiteY0" fmla="*/ 1473 h 698414"/>
                <a:gd name="connsiteX1" fmla="*/ 273796 w 1288209"/>
                <a:gd name="connsiteY1" fmla="*/ 657225 h 698414"/>
                <a:gd name="connsiteX2" fmla="*/ 1000076 w 1288209"/>
                <a:gd name="connsiteY2" fmla="*/ 652462 h 698414"/>
                <a:gd name="connsiteX3" fmla="*/ 1288209 w 1288209"/>
                <a:gd name="connsiteY3" fmla="*/ 0 h 698414"/>
                <a:gd name="connsiteX0" fmla="*/ 0 w 1286807"/>
                <a:gd name="connsiteY0" fmla="*/ 0 h 699744"/>
                <a:gd name="connsiteX1" fmla="*/ 272394 w 1286807"/>
                <a:gd name="connsiteY1" fmla="*/ 658555 h 699744"/>
                <a:gd name="connsiteX2" fmla="*/ 998674 w 1286807"/>
                <a:gd name="connsiteY2" fmla="*/ 653792 h 699744"/>
                <a:gd name="connsiteX3" fmla="*/ 1286807 w 1286807"/>
                <a:gd name="connsiteY3" fmla="*/ 1330 h 699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807" h="699744">
                  <a:moveTo>
                    <a:pt x="0" y="0"/>
                  </a:moveTo>
                  <a:cubicBezTo>
                    <a:pt x="73163" y="179920"/>
                    <a:pt x="200163" y="463689"/>
                    <a:pt x="272394" y="658555"/>
                  </a:cubicBezTo>
                  <a:cubicBezTo>
                    <a:pt x="354151" y="705783"/>
                    <a:pt x="900646" y="722451"/>
                    <a:pt x="998674" y="653792"/>
                  </a:cubicBezTo>
                  <a:cubicBezTo>
                    <a:pt x="1099084" y="463689"/>
                    <a:pt x="1180247" y="253344"/>
                    <a:pt x="1286807" y="133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2926430" y="596898"/>
              <a:ext cx="3132672" cy="2219326"/>
            </a:xfrm>
            <a:custGeom>
              <a:avLst/>
              <a:gdLst>
                <a:gd name="connsiteX0" fmla="*/ 0 w 2851150"/>
                <a:gd name="connsiteY0" fmla="*/ 2203456 h 2222506"/>
                <a:gd name="connsiteX1" fmla="*/ 1435100 w 2851150"/>
                <a:gd name="connsiteY1" fmla="*/ 6 h 2222506"/>
                <a:gd name="connsiteX2" fmla="*/ 2851150 w 2851150"/>
                <a:gd name="connsiteY2" fmla="*/ 2222506 h 2222506"/>
                <a:gd name="connsiteX0" fmla="*/ 0 w 2973076"/>
                <a:gd name="connsiteY0" fmla="*/ 2203456 h 2222506"/>
                <a:gd name="connsiteX1" fmla="*/ 1435100 w 2973076"/>
                <a:gd name="connsiteY1" fmla="*/ 6 h 2222506"/>
                <a:gd name="connsiteX2" fmla="*/ 2851150 w 2973076"/>
                <a:gd name="connsiteY2" fmla="*/ 2222506 h 2222506"/>
                <a:gd name="connsiteX0" fmla="*/ 94320 w 3067396"/>
                <a:gd name="connsiteY0" fmla="*/ 2203465 h 2222515"/>
                <a:gd name="connsiteX1" fmla="*/ 1529420 w 3067396"/>
                <a:gd name="connsiteY1" fmla="*/ 15 h 2222515"/>
                <a:gd name="connsiteX2" fmla="*/ 2945470 w 3067396"/>
                <a:gd name="connsiteY2" fmla="*/ 2222515 h 2222515"/>
                <a:gd name="connsiteX0" fmla="*/ 102462 w 3085240"/>
                <a:gd name="connsiteY0" fmla="*/ 2203465 h 2222515"/>
                <a:gd name="connsiteX1" fmla="*/ 1537562 w 3085240"/>
                <a:gd name="connsiteY1" fmla="*/ 15 h 2222515"/>
                <a:gd name="connsiteX2" fmla="*/ 2953612 w 3085240"/>
                <a:gd name="connsiteY2" fmla="*/ 2222515 h 2222515"/>
                <a:gd name="connsiteX0" fmla="*/ 99611 w 3079004"/>
                <a:gd name="connsiteY0" fmla="*/ 2203465 h 2222515"/>
                <a:gd name="connsiteX1" fmla="*/ 1534711 w 3079004"/>
                <a:gd name="connsiteY1" fmla="*/ 15 h 2222515"/>
                <a:gd name="connsiteX2" fmla="*/ 2950761 w 3079004"/>
                <a:gd name="connsiteY2" fmla="*/ 2222515 h 2222515"/>
                <a:gd name="connsiteX0" fmla="*/ 94262 w 3060574"/>
                <a:gd name="connsiteY0" fmla="*/ 2203465 h 2222515"/>
                <a:gd name="connsiteX1" fmla="*/ 1529362 w 3060574"/>
                <a:gd name="connsiteY1" fmla="*/ 15 h 2222515"/>
                <a:gd name="connsiteX2" fmla="*/ 2938268 w 3060574"/>
                <a:gd name="connsiteY2" fmla="*/ 2222515 h 2222515"/>
                <a:gd name="connsiteX0" fmla="*/ 94472 w 3055974"/>
                <a:gd name="connsiteY0" fmla="*/ 2220119 h 2222501"/>
                <a:gd name="connsiteX1" fmla="*/ 1524809 w 3055974"/>
                <a:gd name="connsiteY1" fmla="*/ 1 h 2222501"/>
                <a:gd name="connsiteX2" fmla="*/ 2933715 w 3055974"/>
                <a:gd name="connsiteY2" fmla="*/ 2222501 h 2222501"/>
                <a:gd name="connsiteX0" fmla="*/ 91358 w 3126615"/>
                <a:gd name="connsiteY0" fmla="*/ 2216944 h 2222501"/>
                <a:gd name="connsiteX1" fmla="*/ 1594720 w 3126615"/>
                <a:gd name="connsiteY1" fmla="*/ 1 h 2222501"/>
                <a:gd name="connsiteX2" fmla="*/ 3003626 w 3126615"/>
                <a:gd name="connsiteY2" fmla="*/ 2222501 h 2222501"/>
                <a:gd name="connsiteX0" fmla="*/ 91383 w 3129644"/>
                <a:gd name="connsiteY0" fmla="*/ 2216944 h 2222501"/>
                <a:gd name="connsiteX1" fmla="*/ 1594745 w 3129644"/>
                <a:gd name="connsiteY1" fmla="*/ 1 h 2222501"/>
                <a:gd name="connsiteX2" fmla="*/ 3006826 w 3129644"/>
                <a:gd name="connsiteY2" fmla="*/ 2222501 h 2222501"/>
                <a:gd name="connsiteX0" fmla="*/ 91407 w 3132672"/>
                <a:gd name="connsiteY0" fmla="*/ 2216944 h 2219326"/>
                <a:gd name="connsiteX1" fmla="*/ 1594769 w 3132672"/>
                <a:gd name="connsiteY1" fmla="*/ 1 h 2219326"/>
                <a:gd name="connsiteX2" fmla="*/ 3010025 w 3132672"/>
                <a:gd name="connsiteY2" fmla="*/ 2219326 h 2219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32672" h="2219326">
                  <a:moveTo>
                    <a:pt x="91407" y="2216944"/>
                  </a:moveTo>
                  <a:cubicBezTo>
                    <a:pt x="-381139" y="497681"/>
                    <a:pt x="1108333" y="-396"/>
                    <a:pt x="1594769" y="1"/>
                  </a:cubicBezTo>
                  <a:cubicBezTo>
                    <a:pt x="2081205" y="398"/>
                    <a:pt x="3565650" y="403226"/>
                    <a:pt x="3010025" y="221932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5607050" y="2813050"/>
              <a:ext cx="375999" cy="933462"/>
            </a:xfrm>
            <a:custGeom>
              <a:avLst/>
              <a:gdLst>
                <a:gd name="connsiteX0" fmla="*/ 330200 w 338102"/>
                <a:gd name="connsiteY0" fmla="*/ 0 h 933450"/>
                <a:gd name="connsiteX1" fmla="*/ 295275 w 338102"/>
                <a:gd name="connsiteY1" fmla="*/ 504825 h 933450"/>
                <a:gd name="connsiteX2" fmla="*/ 0 w 338102"/>
                <a:gd name="connsiteY2" fmla="*/ 933450 h 933450"/>
                <a:gd name="connsiteX0" fmla="*/ 330200 w 375999"/>
                <a:gd name="connsiteY0" fmla="*/ 0 h 933450"/>
                <a:gd name="connsiteX1" fmla="*/ 295275 w 375999"/>
                <a:gd name="connsiteY1" fmla="*/ 504825 h 933450"/>
                <a:gd name="connsiteX2" fmla="*/ 0 w 375999"/>
                <a:gd name="connsiteY2" fmla="*/ 933450 h 933450"/>
                <a:gd name="connsiteX0" fmla="*/ 330200 w 375999"/>
                <a:gd name="connsiteY0" fmla="*/ 0 h 933462"/>
                <a:gd name="connsiteX1" fmla="*/ 295275 w 375999"/>
                <a:gd name="connsiteY1" fmla="*/ 504825 h 933462"/>
                <a:gd name="connsiteX2" fmla="*/ 0 w 375999"/>
                <a:gd name="connsiteY2" fmla="*/ 933450 h 93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5999" h="933462">
                  <a:moveTo>
                    <a:pt x="330200" y="0"/>
                  </a:moveTo>
                  <a:cubicBezTo>
                    <a:pt x="425979" y="25400"/>
                    <a:pt x="350308" y="349250"/>
                    <a:pt x="295275" y="504825"/>
                  </a:cubicBezTo>
                  <a:cubicBezTo>
                    <a:pt x="240242" y="660400"/>
                    <a:pt x="183092" y="935567"/>
                    <a:pt x="0" y="9334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5439255" y="2813456"/>
              <a:ext cx="501170" cy="3348673"/>
            </a:xfrm>
            <a:custGeom>
              <a:avLst/>
              <a:gdLst>
                <a:gd name="connsiteX0" fmla="*/ 501650 w 501650"/>
                <a:gd name="connsiteY0" fmla="*/ 0 h 1339850"/>
                <a:gd name="connsiteX1" fmla="*/ 0 w 501650"/>
                <a:gd name="connsiteY1" fmla="*/ 1339850 h 1339850"/>
                <a:gd name="connsiteX0" fmla="*/ 434975 w 434975"/>
                <a:gd name="connsiteY0" fmla="*/ 0 h 2830513"/>
                <a:gd name="connsiteX1" fmla="*/ 0 w 434975"/>
                <a:gd name="connsiteY1" fmla="*/ 2830513 h 2830513"/>
                <a:gd name="connsiteX0" fmla="*/ 290195 w 290195"/>
                <a:gd name="connsiteY0" fmla="*/ 0 h 3348673"/>
                <a:gd name="connsiteX1" fmla="*/ 0 w 290195"/>
                <a:gd name="connsiteY1" fmla="*/ 3348673 h 3348673"/>
                <a:gd name="connsiteX0" fmla="*/ 449081 w 449081"/>
                <a:gd name="connsiteY0" fmla="*/ 0 h 3348673"/>
                <a:gd name="connsiteX1" fmla="*/ 158886 w 449081"/>
                <a:gd name="connsiteY1" fmla="*/ 3348673 h 3348673"/>
                <a:gd name="connsiteX0" fmla="*/ 512470 w 512470"/>
                <a:gd name="connsiteY0" fmla="*/ 0 h 3348673"/>
                <a:gd name="connsiteX1" fmla="*/ 222275 w 512470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07548 w 507548"/>
                <a:gd name="connsiteY0" fmla="*/ 0 h 3348673"/>
                <a:gd name="connsiteX1" fmla="*/ 217353 w 507548"/>
                <a:gd name="connsiteY1" fmla="*/ 3348673 h 3348673"/>
                <a:gd name="connsiteX0" fmla="*/ 510816 w 510816"/>
                <a:gd name="connsiteY0" fmla="*/ 0 h 3348673"/>
                <a:gd name="connsiteX1" fmla="*/ 220621 w 510816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170" h="3348673">
                  <a:moveTo>
                    <a:pt x="501170" y="0"/>
                  </a:moveTo>
                  <a:cubicBezTo>
                    <a:pt x="39683" y="1459494"/>
                    <a:pt x="-200188" y="1004465"/>
                    <a:pt x="210975" y="334867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3396719" y="5610224"/>
              <a:ext cx="2151995" cy="200085"/>
            </a:xfrm>
            <a:custGeom>
              <a:avLst/>
              <a:gdLst>
                <a:gd name="connsiteX0" fmla="*/ 0 w 2125980"/>
                <a:gd name="connsiteY0" fmla="*/ 0 h 7620"/>
                <a:gd name="connsiteX1" fmla="*/ 2125980 w 2125980"/>
                <a:gd name="connsiteY1" fmla="*/ 7620 h 7620"/>
                <a:gd name="connsiteX0" fmla="*/ 0 w 10067"/>
                <a:gd name="connsiteY0" fmla="*/ 2500 h 2500"/>
                <a:gd name="connsiteX1" fmla="*/ 10067 w 10067"/>
                <a:gd name="connsiteY1" fmla="*/ 0 h 2500"/>
                <a:gd name="connsiteX0" fmla="*/ 0 w 10000"/>
                <a:gd name="connsiteY0" fmla="*/ 10000 h 847780"/>
                <a:gd name="connsiteX1" fmla="*/ 10000 w 10000"/>
                <a:gd name="connsiteY1" fmla="*/ 0 h 847780"/>
                <a:gd name="connsiteX0" fmla="*/ 0 w 10000"/>
                <a:gd name="connsiteY0" fmla="*/ 10000 h 1101197"/>
                <a:gd name="connsiteX1" fmla="*/ 10000 w 10000"/>
                <a:gd name="connsiteY1" fmla="*/ 0 h 1101197"/>
                <a:gd name="connsiteX0" fmla="*/ 0 w 10000"/>
                <a:gd name="connsiteY0" fmla="*/ 10000 h 986063"/>
                <a:gd name="connsiteX1" fmla="*/ 10000 w 10000"/>
                <a:gd name="connsiteY1" fmla="*/ 0 h 986063"/>
                <a:gd name="connsiteX0" fmla="*/ 0 w 10189"/>
                <a:gd name="connsiteY0" fmla="*/ 110000 h 1028226"/>
                <a:gd name="connsiteX1" fmla="*/ 10189 w 10189"/>
                <a:gd name="connsiteY1" fmla="*/ 0 h 1028226"/>
                <a:gd name="connsiteX0" fmla="*/ 0 w 10055"/>
                <a:gd name="connsiteY0" fmla="*/ 160000 h 1050315"/>
                <a:gd name="connsiteX1" fmla="*/ 10055 w 10055"/>
                <a:gd name="connsiteY1" fmla="*/ 0 h 105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55" h="1050315">
                  <a:moveTo>
                    <a:pt x="0" y="160000"/>
                  </a:moveTo>
                  <a:cubicBezTo>
                    <a:pt x="1219" y="1106667"/>
                    <a:pt x="6967" y="1628331"/>
                    <a:pt x="1005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 flipH="1">
              <a:off x="2978297" y="2813456"/>
              <a:ext cx="375999" cy="933462"/>
            </a:xfrm>
            <a:custGeom>
              <a:avLst/>
              <a:gdLst>
                <a:gd name="connsiteX0" fmla="*/ 330200 w 338102"/>
                <a:gd name="connsiteY0" fmla="*/ 0 h 933450"/>
                <a:gd name="connsiteX1" fmla="*/ 295275 w 338102"/>
                <a:gd name="connsiteY1" fmla="*/ 504825 h 933450"/>
                <a:gd name="connsiteX2" fmla="*/ 0 w 338102"/>
                <a:gd name="connsiteY2" fmla="*/ 933450 h 933450"/>
                <a:gd name="connsiteX0" fmla="*/ 330200 w 375999"/>
                <a:gd name="connsiteY0" fmla="*/ 0 h 933450"/>
                <a:gd name="connsiteX1" fmla="*/ 295275 w 375999"/>
                <a:gd name="connsiteY1" fmla="*/ 504825 h 933450"/>
                <a:gd name="connsiteX2" fmla="*/ 0 w 375999"/>
                <a:gd name="connsiteY2" fmla="*/ 933450 h 933450"/>
                <a:gd name="connsiteX0" fmla="*/ 330200 w 375999"/>
                <a:gd name="connsiteY0" fmla="*/ 0 h 933462"/>
                <a:gd name="connsiteX1" fmla="*/ 295275 w 375999"/>
                <a:gd name="connsiteY1" fmla="*/ 504825 h 933462"/>
                <a:gd name="connsiteX2" fmla="*/ 0 w 375999"/>
                <a:gd name="connsiteY2" fmla="*/ 933450 h 93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5999" h="933462">
                  <a:moveTo>
                    <a:pt x="330200" y="0"/>
                  </a:moveTo>
                  <a:cubicBezTo>
                    <a:pt x="425979" y="25400"/>
                    <a:pt x="350308" y="349250"/>
                    <a:pt x="295275" y="504825"/>
                  </a:cubicBezTo>
                  <a:cubicBezTo>
                    <a:pt x="240242" y="660400"/>
                    <a:pt x="183092" y="935567"/>
                    <a:pt x="0" y="9334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 flipH="1">
              <a:off x="3016402" y="2813456"/>
              <a:ext cx="501170" cy="3348673"/>
            </a:xfrm>
            <a:custGeom>
              <a:avLst/>
              <a:gdLst>
                <a:gd name="connsiteX0" fmla="*/ 501650 w 501650"/>
                <a:gd name="connsiteY0" fmla="*/ 0 h 1339850"/>
                <a:gd name="connsiteX1" fmla="*/ 0 w 501650"/>
                <a:gd name="connsiteY1" fmla="*/ 1339850 h 1339850"/>
                <a:gd name="connsiteX0" fmla="*/ 434975 w 434975"/>
                <a:gd name="connsiteY0" fmla="*/ 0 h 2830513"/>
                <a:gd name="connsiteX1" fmla="*/ 0 w 434975"/>
                <a:gd name="connsiteY1" fmla="*/ 2830513 h 2830513"/>
                <a:gd name="connsiteX0" fmla="*/ 290195 w 290195"/>
                <a:gd name="connsiteY0" fmla="*/ 0 h 3348673"/>
                <a:gd name="connsiteX1" fmla="*/ 0 w 290195"/>
                <a:gd name="connsiteY1" fmla="*/ 3348673 h 3348673"/>
                <a:gd name="connsiteX0" fmla="*/ 449081 w 449081"/>
                <a:gd name="connsiteY0" fmla="*/ 0 h 3348673"/>
                <a:gd name="connsiteX1" fmla="*/ 158886 w 449081"/>
                <a:gd name="connsiteY1" fmla="*/ 3348673 h 3348673"/>
                <a:gd name="connsiteX0" fmla="*/ 512470 w 512470"/>
                <a:gd name="connsiteY0" fmla="*/ 0 h 3348673"/>
                <a:gd name="connsiteX1" fmla="*/ 222275 w 512470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07548 w 507548"/>
                <a:gd name="connsiteY0" fmla="*/ 0 h 3348673"/>
                <a:gd name="connsiteX1" fmla="*/ 217353 w 507548"/>
                <a:gd name="connsiteY1" fmla="*/ 3348673 h 3348673"/>
                <a:gd name="connsiteX0" fmla="*/ 510816 w 510816"/>
                <a:gd name="connsiteY0" fmla="*/ 0 h 3348673"/>
                <a:gd name="connsiteX1" fmla="*/ 220621 w 510816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170" h="3348673">
                  <a:moveTo>
                    <a:pt x="501170" y="0"/>
                  </a:moveTo>
                  <a:cubicBezTo>
                    <a:pt x="39683" y="1459494"/>
                    <a:pt x="-200188" y="1004465"/>
                    <a:pt x="210975" y="334867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3304198" y="6164035"/>
              <a:ext cx="2345899" cy="198446"/>
            </a:xfrm>
            <a:custGeom>
              <a:avLst/>
              <a:gdLst>
                <a:gd name="connsiteX0" fmla="*/ 0 w 2125980"/>
                <a:gd name="connsiteY0" fmla="*/ 0 h 7620"/>
                <a:gd name="connsiteX1" fmla="*/ 2125980 w 2125980"/>
                <a:gd name="connsiteY1" fmla="*/ 7620 h 7620"/>
                <a:gd name="connsiteX0" fmla="*/ 0 w 10067"/>
                <a:gd name="connsiteY0" fmla="*/ 2500 h 2500"/>
                <a:gd name="connsiteX1" fmla="*/ 10067 w 10067"/>
                <a:gd name="connsiteY1" fmla="*/ 0 h 2500"/>
                <a:gd name="connsiteX0" fmla="*/ 0 w 10000"/>
                <a:gd name="connsiteY0" fmla="*/ 10000 h 847780"/>
                <a:gd name="connsiteX1" fmla="*/ 10000 w 10000"/>
                <a:gd name="connsiteY1" fmla="*/ 0 h 847780"/>
                <a:gd name="connsiteX0" fmla="*/ 0 w 10000"/>
                <a:gd name="connsiteY0" fmla="*/ 10000 h 1101197"/>
                <a:gd name="connsiteX1" fmla="*/ 10000 w 10000"/>
                <a:gd name="connsiteY1" fmla="*/ 0 h 1101197"/>
                <a:gd name="connsiteX0" fmla="*/ 0 w 10000"/>
                <a:gd name="connsiteY0" fmla="*/ 10000 h 986063"/>
                <a:gd name="connsiteX1" fmla="*/ 10000 w 10000"/>
                <a:gd name="connsiteY1" fmla="*/ 0 h 986063"/>
                <a:gd name="connsiteX0" fmla="*/ 0 w 10189"/>
                <a:gd name="connsiteY0" fmla="*/ 110000 h 1028226"/>
                <a:gd name="connsiteX1" fmla="*/ 10189 w 10189"/>
                <a:gd name="connsiteY1" fmla="*/ 0 h 1028226"/>
                <a:gd name="connsiteX0" fmla="*/ 0 w 10055"/>
                <a:gd name="connsiteY0" fmla="*/ 160000 h 1050315"/>
                <a:gd name="connsiteX1" fmla="*/ 10055 w 10055"/>
                <a:gd name="connsiteY1" fmla="*/ 0 h 1050315"/>
                <a:gd name="connsiteX0" fmla="*/ 0 w 10426"/>
                <a:gd name="connsiteY0" fmla="*/ 160000 h 1050315"/>
                <a:gd name="connsiteX1" fmla="*/ 10426 w 10426"/>
                <a:gd name="connsiteY1" fmla="*/ 0 h 1050315"/>
                <a:gd name="connsiteX0" fmla="*/ 0 w 11005"/>
                <a:gd name="connsiteY0" fmla="*/ 0 h 985958"/>
                <a:gd name="connsiteX1" fmla="*/ 11005 w 11005"/>
                <a:gd name="connsiteY1" fmla="*/ 6667 h 985958"/>
                <a:gd name="connsiteX0" fmla="*/ 0 w 10990"/>
                <a:gd name="connsiteY0" fmla="*/ 0 h 985958"/>
                <a:gd name="connsiteX1" fmla="*/ 10990 w 10990"/>
                <a:gd name="connsiteY1" fmla="*/ 6667 h 985958"/>
                <a:gd name="connsiteX0" fmla="*/ 0 w 10916"/>
                <a:gd name="connsiteY0" fmla="*/ 0 h 985958"/>
                <a:gd name="connsiteX1" fmla="*/ 10916 w 10916"/>
                <a:gd name="connsiteY1" fmla="*/ 6667 h 985958"/>
                <a:gd name="connsiteX0" fmla="*/ 0 w 10961"/>
                <a:gd name="connsiteY0" fmla="*/ 0 h 985958"/>
                <a:gd name="connsiteX1" fmla="*/ 10961 w 10961"/>
                <a:gd name="connsiteY1" fmla="*/ 6667 h 985958"/>
                <a:gd name="connsiteX0" fmla="*/ 0 w 10961"/>
                <a:gd name="connsiteY0" fmla="*/ 0 h 1041711"/>
                <a:gd name="connsiteX1" fmla="*/ 10961 w 10961"/>
                <a:gd name="connsiteY1" fmla="*/ 6667 h 104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61" h="1041711">
                  <a:moveTo>
                    <a:pt x="0" y="0"/>
                  </a:moveTo>
                  <a:cubicBezTo>
                    <a:pt x="1219" y="946667"/>
                    <a:pt x="7962" y="1768331"/>
                    <a:pt x="10961" y="6667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6386807" y="1954179"/>
            <a:ext cx="1607728" cy="2143456"/>
            <a:chOff x="2471048" y="249093"/>
            <a:chExt cx="4235560" cy="5646933"/>
          </a:xfrm>
        </p:grpSpPr>
        <p:sp>
          <p:nvSpPr>
            <p:cNvPr id="28" name="자유형 27"/>
            <p:cNvSpPr/>
            <p:nvPr/>
          </p:nvSpPr>
          <p:spPr>
            <a:xfrm>
              <a:off x="4191000" y="249093"/>
              <a:ext cx="733425" cy="465282"/>
            </a:xfrm>
            <a:custGeom>
              <a:avLst/>
              <a:gdLst>
                <a:gd name="connsiteX0" fmla="*/ 0 w 733425"/>
                <a:gd name="connsiteY0" fmla="*/ 0 h 6415"/>
                <a:gd name="connsiteX1" fmla="*/ 733425 w 733425"/>
                <a:gd name="connsiteY1" fmla="*/ 0 h 6415"/>
                <a:gd name="connsiteX0" fmla="*/ 0 w 10000"/>
                <a:gd name="connsiteY0" fmla="*/ 373132 h 373197"/>
                <a:gd name="connsiteX1" fmla="*/ 10000 w 10000"/>
                <a:gd name="connsiteY1" fmla="*/ 373132 h 373197"/>
                <a:gd name="connsiteX0" fmla="*/ 0 w 10000"/>
                <a:gd name="connsiteY0" fmla="*/ 687289 h 687289"/>
                <a:gd name="connsiteX1" fmla="*/ 10000 w 10000"/>
                <a:gd name="connsiteY1" fmla="*/ 687289 h 687289"/>
                <a:gd name="connsiteX0" fmla="*/ 0 w 10000"/>
                <a:gd name="connsiteY0" fmla="*/ 725303 h 725303"/>
                <a:gd name="connsiteX1" fmla="*/ 10000 w 10000"/>
                <a:gd name="connsiteY1" fmla="*/ 725303 h 72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725303">
                  <a:moveTo>
                    <a:pt x="0" y="725303"/>
                  </a:moveTo>
                  <a:cubicBezTo>
                    <a:pt x="4297" y="-260853"/>
                    <a:pt x="6125" y="-222494"/>
                    <a:pt x="10000" y="72530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2471048" y="504825"/>
              <a:ext cx="4235560" cy="5391201"/>
            </a:xfrm>
            <a:custGeom>
              <a:avLst/>
              <a:gdLst>
                <a:gd name="connsiteX0" fmla="*/ 1847153 w 4301954"/>
                <a:gd name="connsiteY0" fmla="*/ 0 h 5391150"/>
                <a:gd name="connsiteX1" fmla="*/ 866078 w 4301954"/>
                <a:gd name="connsiteY1" fmla="*/ 542925 h 5391150"/>
                <a:gd name="connsiteX2" fmla="*/ 37403 w 4301954"/>
                <a:gd name="connsiteY2" fmla="*/ 2924175 h 5391150"/>
                <a:gd name="connsiteX3" fmla="*/ 2132903 w 4301954"/>
                <a:gd name="connsiteY3" fmla="*/ 5391150 h 5391150"/>
                <a:gd name="connsiteX4" fmla="*/ 4266503 w 4301954"/>
                <a:gd name="connsiteY4" fmla="*/ 2924175 h 5391150"/>
                <a:gd name="connsiteX5" fmla="*/ 3390203 w 4301954"/>
                <a:gd name="connsiteY5" fmla="*/ 581025 h 5391150"/>
                <a:gd name="connsiteX6" fmla="*/ 2399603 w 4301954"/>
                <a:gd name="connsiteY6" fmla="*/ 9525 h 5391150"/>
                <a:gd name="connsiteX0" fmla="*/ 1847153 w 4301954"/>
                <a:gd name="connsiteY0" fmla="*/ 0 h 5391190"/>
                <a:gd name="connsiteX1" fmla="*/ 866078 w 4301954"/>
                <a:gd name="connsiteY1" fmla="*/ 542925 h 5391190"/>
                <a:gd name="connsiteX2" fmla="*/ 37403 w 4301954"/>
                <a:gd name="connsiteY2" fmla="*/ 2924175 h 5391190"/>
                <a:gd name="connsiteX3" fmla="*/ 2132903 w 4301954"/>
                <a:gd name="connsiteY3" fmla="*/ 5391150 h 5391190"/>
                <a:gd name="connsiteX4" fmla="*/ 4266503 w 4301954"/>
                <a:gd name="connsiteY4" fmla="*/ 2924175 h 5391190"/>
                <a:gd name="connsiteX5" fmla="*/ 3390203 w 4301954"/>
                <a:gd name="connsiteY5" fmla="*/ 581025 h 5391190"/>
                <a:gd name="connsiteX6" fmla="*/ 2399603 w 4301954"/>
                <a:gd name="connsiteY6" fmla="*/ 9525 h 5391190"/>
                <a:gd name="connsiteX0" fmla="*/ 1822381 w 4277182"/>
                <a:gd name="connsiteY0" fmla="*/ 0 h 5391190"/>
                <a:gd name="connsiteX1" fmla="*/ 841306 w 4277182"/>
                <a:gd name="connsiteY1" fmla="*/ 542925 h 5391190"/>
                <a:gd name="connsiteX2" fmla="*/ 12631 w 4277182"/>
                <a:gd name="connsiteY2" fmla="*/ 2924175 h 5391190"/>
                <a:gd name="connsiteX3" fmla="*/ 2108131 w 4277182"/>
                <a:gd name="connsiteY3" fmla="*/ 5391150 h 5391190"/>
                <a:gd name="connsiteX4" fmla="*/ 4241731 w 4277182"/>
                <a:gd name="connsiteY4" fmla="*/ 2924175 h 5391190"/>
                <a:gd name="connsiteX5" fmla="*/ 3365431 w 4277182"/>
                <a:gd name="connsiteY5" fmla="*/ 581025 h 5391190"/>
                <a:gd name="connsiteX6" fmla="*/ 2374831 w 4277182"/>
                <a:gd name="connsiteY6" fmla="*/ 9525 h 5391190"/>
                <a:gd name="connsiteX0" fmla="*/ 1822381 w 4244796"/>
                <a:gd name="connsiteY0" fmla="*/ 0 h 5391203"/>
                <a:gd name="connsiteX1" fmla="*/ 841306 w 4244796"/>
                <a:gd name="connsiteY1" fmla="*/ 542925 h 5391203"/>
                <a:gd name="connsiteX2" fmla="*/ 12631 w 4244796"/>
                <a:gd name="connsiteY2" fmla="*/ 2924175 h 5391203"/>
                <a:gd name="connsiteX3" fmla="*/ 2108131 w 4244796"/>
                <a:gd name="connsiteY3" fmla="*/ 5391150 h 5391203"/>
                <a:gd name="connsiteX4" fmla="*/ 4241731 w 4244796"/>
                <a:gd name="connsiteY4" fmla="*/ 2924175 h 5391203"/>
                <a:gd name="connsiteX5" fmla="*/ 3365431 w 4244796"/>
                <a:gd name="connsiteY5" fmla="*/ 581025 h 5391203"/>
                <a:gd name="connsiteX6" fmla="*/ 2374831 w 4244796"/>
                <a:gd name="connsiteY6" fmla="*/ 9525 h 5391203"/>
                <a:gd name="connsiteX0" fmla="*/ 1810085 w 4232500"/>
                <a:gd name="connsiteY0" fmla="*/ 0 h 5391203"/>
                <a:gd name="connsiteX1" fmla="*/ 829010 w 4232500"/>
                <a:gd name="connsiteY1" fmla="*/ 542925 h 5391203"/>
                <a:gd name="connsiteX2" fmla="*/ 335 w 4232500"/>
                <a:gd name="connsiteY2" fmla="*/ 2924175 h 5391203"/>
                <a:gd name="connsiteX3" fmla="*/ 2095835 w 4232500"/>
                <a:gd name="connsiteY3" fmla="*/ 5391150 h 5391203"/>
                <a:gd name="connsiteX4" fmla="*/ 4229435 w 4232500"/>
                <a:gd name="connsiteY4" fmla="*/ 2924175 h 5391203"/>
                <a:gd name="connsiteX5" fmla="*/ 3353135 w 4232500"/>
                <a:gd name="connsiteY5" fmla="*/ 581025 h 5391203"/>
                <a:gd name="connsiteX6" fmla="*/ 2362535 w 4232500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873 w 4231047"/>
                <a:gd name="connsiteY0" fmla="*/ 0 h 5391203"/>
                <a:gd name="connsiteX1" fmla="*/ 1123 w 4231047"/>
                <a:gd name="connsiteY1" fmla="*/ 2924175 h 5391203"/>
                <a:gd name="connsiteX2" fmla="*/ 2096623 w 4231047"/>
                <a:gd name="connsiteY2" fmla="*/ 5391150 h 5391203"/>
                <a:gd name="connsiteX3" fmla="*/ 4230223 w 4231047"/>
                <a:gd name="connsiteY3" fmla="*/ 2924175 h 5391203"/>
                <a:gd name="connsiteX4" fmla="*/ 3353923 w 4231047"/>
                <a:gd name="connsiteY4" fmla="*/ 581025 h 5391203"/>
                <a:gd name="connsiteX5" fmla="*/ 2363323 w 4231047"/>
                <a:gd name="connsiteY5" fmla="*/ 9525 h 5391203"/>
                <a:gd name="connsiteX0" fmla="*/ 1810873 w 4231176"/>
                <a:gd name="connsiteY0" fmla="*/ 0 h 5391192"/>
                <a:gd name="connsiteX1" fmla="*/ 1123 w 4231176"/>
                <a:gd name="connsiteY1" fmla="*/ 2924175 h 5391192"/>
                <a:gd name="connsiteX2" fmla="*/ 2096623 w 4231176"/>
                <a:gd name="connsiteY2" fmla="*/ 5391150 h 5391192"/>
                <a:gd name="connsiteX3" fmla="*/ 4230223 w 4231176"/>
                <a:gd name="connsiteY3" fmla="*/ 2924175 h 5391192"/>
                <a:gd name="connsiteX4" fmla="*/ 2363323 w 4231176"/>
                <a:gd name="connsiteY4" fmla="*/ 9525 h 5391192"/>
                <a:gd name="connsiteX0" fmla="*/ 1812690 w 4232993"/>
                <a:gd name="connsiteY0" fmla="*/ 0 h 5391192"/>
                <a:gd name="connsiteX1" fmla="*/ 2940 w 4232993"/>
                <a:gd name="connsiteY1" fmla="*/ 2924175 h 5391192"/>
                <a:gd name="connsiteX2" fmla="*/ 2098440 w 4232993"/>
                <a:gd name="connsiteY2" fmla="*/ 5391150 h 5391192"/>
                <a:gd name="connsiteX3" fmla="*/ 4232040 w 4232993"/>
                <a:gd name="connsiteY3" fmla="*/ 2924175 h 5391192"/>
                <a:gd name="connsiteX4" fmla="*/ 2365140 w 4232993"/>
                <a:gd name="connsiteY4" fmla="*/ 9525 h 5391192"/>
                <a:gd name="connsiteX0" fmla="*/ 1812690 w 4234341"/>
                <a:gd name="connsiteY0" fmla="*/ 0 h 5391192"/>
                <a:gd name="connsiteX1" fmla="*/ 2940 w 4234341"/>
                <a:gd name="connsiteY1" fmla="*/ 2924175 h 5391192"/>
                <a:gd name="connsiteX2" fmla="*/ 2098440 w 4234341"/>
                <a:gd name="connsiteY2" fmla="*/ 5391150 h 5391192"/>
                <a:gd name="connsiteX3" fmla="*/ 4232040 w 4234341"/>
                <a:gd name="connsiteY3" fmla="*/ 2924175 h 5391192"/>
                <a:gd name="connsiteX4" fmla="*/ 2365140 w 4234341"/>
                <a:gd name="connsiteY4" fmla="*/ 9525 h 5391192"/>
                <a:gd name="connsiteX0" fmla="*/ 1812690 w 4238929"/>
                <a:gd name="connsiteY0" fmla="*/ 0 h 5391200"/>
                <a:gd name="connsiteX1" fmla="*/ 2940 w 4238929"/>
                <a:gd name="connsiteY1" fmla="*/ 2924175 h 5391200"/>
                <a:gd name="connsiteX2" fmla="*/ 2098440 w 4238929"/>
                <a:gd name="connsiteY2" fmla="*/ 5391150 h 5391200"/>
                <a:gd name="connsiteX3" fmla="*/ 4232040 w 4238929"/>
                <a:gd name="connsiteY3" fmla="*/ 2924175 h 5391200"/>
                <a:gd name="connsiteX4" fmla="*/ 2365140 w 4238929"/>
                <a:gd name="connsiteY4" fmla="*/ 9525 h 5391200"/>
                <a:gd name="connsiteX0" fmla="*/ 1815201 w 4241440"/>
                <a:gd name="connsiteY0" fmla="*/ 0 h 5391200"/>
                <a:gd name="connsiteX1" fmla="*/ 5451 w 4241440"/>
                <a:gd name="connsiteY1" fmla="*/ 2924175 h 5391200"/>
                <a:gd name="connsiteX2" fmla="*/ 2100951 w 4241440"/>
                <a:gd name="connsiteY2" fmla="*/ 5391150 h 5391200"/>
                <a:gd name="connsiteX3" fmla="*/ 4234551 w 4241440"/>
                <a:gd name="connsiteY3" fmla="*/ 2924175 h 5391200"/>
                <a:gd name="connsiteX4" fmla="*/ 2367651 w 4241440"/>
                <a:gd name="connsiteY4" fmla="*/ 9525 h 5391200"/>
                <a:gd name="connsiteX0" fmla="*/ 1815201 w 4235560"/>
                <a:gd name="connsiteY0" fmla="*/ 0 h 5391201"/>
                <a:gd name="connsiteX1" fmla="*/ 5451 w 4235560"/>
                <a:gd name="connsiteY1" fmla="*/ 2924175 h 5391201"/>
                <a:gd name="connsiteX2" fmla="*/ 2100951 w 4235560"/>
                <a:gd name="connsiteY2" fmla="*/ 5391150 h 5391201"/>
                <a:gd name="connsiteX3" fmla="*/ 4234551 w 4235560"/>
                <a:gd name="connsiteY3" fmla="*/ 2924175 h 5391201"/>
                <a:gd name="connsiteX4" fmla="*/ 2367651 w 4235560"/>
                <a:gd name="connsiteY4" fmla="*/ 9525 h 5391201"/>
                <a:gd name="connsiteX0" fmla="*/ 1815201 w 4235560"/>
                <a:gd name="connsiteY0" fmla="*/ 0 h 5391201"/>
                <a:gd name="connsiteX1" fmla="*/ 5451 w 4235560"/>
                <a:gd name="connsiteY1" fmla="*/ 2924175 h 5391201"/>
                <a:gd name="connsiteX2" fmla="*/ 2100951 w 4235560"/>
                <a:gd name="connsiteY2" fmla="*/ 5391150 h 5391201"/>
                <a:gd name="connsiteX3" fmla="*/ 4234551 w 4235560"/>
                <a:gd name="connsiteY3" fmla="*/ 2924175 h 5391201"/>
                <a:gd name="connsiteX4" fmla="*/ 2367651 w 4235560"/>
                <a:gd name="connsiteY4" fmla="*/ 9525 h 5391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5560" h="5391201">
                  <a:moveTo>
                    <a:pt x="1815201" y="0"/>
                  </a:moveTo>
                  <a:cubicBezTo>
                    <a:pt x="485670" y="285353"/>
                    <a:pt x="81651" y="1844675"/>
                    <a:pt x="5451" y="2924175"/>
                  </a:cubicBezTo>
                  <a:cubicBezTo>
                    <a:pt x="-70749" y="4003675"/>
                    <a:pt x="653151" y="5381625"/>
                    <a:pt x="2100951" y="5391150"/>
                  </a:cubicBezTo>
                  <a:cubicBezTo>
                    <a:pt x="3548751" y="5400675"/>
                    <a:pt x="4266301" y="4097338"/>
                    <a:pt x="4234551" y="2924175"/>
                  </a:cubicBezTo>
                  <a:cubicBezTo>
                    <a:pt x="4174226" y="1741487"/>
                    <a:pt x="3680514" y="378619"/>
                    <a:pt x="2367651" y="95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758440" y="1371436"/>
              <a:ext cx="3611880" cy="688403"/>
            </a:xfrm>
            <a:custGeom>
              <a:avLst/>
              <a:gdLst>
                <a:gd name="connsiteX0" fmla="*/ 85742 w 3606182"/>
                <a:gd name="connsiteY0" fmla="*/ 632567 h 736612"/>
                <a:gd name="connsiteX1" fmla="*/ 207662 w 3606182"/>
                <a:gd name="connsiteY1" fmla="*/ 685907 h 736612"/>
                <a:gd name="connsiteX2" fmla="*/ 1891682 w 3606182"/>
                <a:gd name="connsiteY2" fmla="*/ 107 h 736612"/>
                <a:gd name="connsiteX3" fmla="*/ 3606182 w 3606182"/>
                <a:gd name="connsiteY3" fmla="*/ 632567 h 736612"/>
                <a:gd name="connsiteX0" fmla="*/ 85742 w 3720482"/>
                <a:gd name="connsiteY0" fmla="*/ 633075 h 737120"/>
                <a:gd name="connsiteX1" fmla="*/ 207662 w 3720482"/>
                <a:gd name="connsiteY1" fmla="*/ 686415 h 737120"/>
                <a:gd name="connsiteX2" fmla="*/ 1891682 w 3720482"/>
                <a:gd name="connsiteY2" fmla="*/ 615 h 737120"/>
                <a:gd name="connsiteX3" fmla="*/ 3720482 w 3720482"/>
                <a:gd name="connsiteY3" fmla="*/ 564495 h 737120"/>
                <a:gd name="connsiteX0" fmla="*/ 85742 w 3720482"/>
                <a:gd name="connsiteY0" fmla="*/ 632827 h 736872"/>
                <a:gd name="connsiteX1" fmla="*/ 207662 w 3720482"/>
                <a:gd name="connsiteY1" fmla="*/ 686167 h 736872"/>
                <a:gd name="connsiteX2" fmla="*/ 1891682 w 3720482"/>
                <a:gd name="connsiteY2" fmla="*/ 367 h 736872"/>
                <a:gd name="connsiteX3" fmla="*/ 3720482 w 3720482"/>
                <a:gd name="connsiteY3" fmla="*/ 564247 h 736872"/>
                <a:gd name="connsiteX0" fmla="*/ 0 w 3634740"/>
                <a:gd name="connsiteY0" fmla="*/ 632827 h 632827"/>
                <a:gd name="connsiteX1" fmla="*/ 1805940 w 3634740"/>
                <a:gd name="connsiteY1" fmla="*/ 367 h 632827"/>
                <a:gd name="connsiteX2" fmla="*/ 3634740 w 3634740"/>
                <a:gd name="connsiteY2" fmla="*/ 564247 h 632827"/>
                <a:gd name="connsiteX0" fmla="*/ 0 w 3634740"/>
                <a:gd name="connsiteY0" fmla="*/ 632827 h 691316"/>
                <a:gd name="connsiteX1" fmla="*/ 1805940 w 3634740"/>
                <a:gd name="connsiteY1" fmla="*/ 367 h 691316"/>
                <a:gd name="connsiteX2" fmla="*/ 3634740 w 3634740"/>
                <a:gd name="connsiteY2" fmla="*/ 564247 h 691316"/>
                <a:gd name="connsiteX0" fmla="*/ 0 w 3634740"/>
                <a:gd name="connsiteY0" fmla="*/ 633783 h 689733"/>
                <a:gd name="connsiteX1" fmla="*/ 1805940 w 3634740"/>
                <a:gd name="connsiteY1" fmla="*/ 1323 h 689733"/>
                <a:gd name="connsiteX2" fmla="*/ 3634740 w 3634740"/>
                <a:gd name="connsiteY2" fmla="*/ 565203 h 689733"/>
                <a:gd name="connsiteX0" fmla="*/ 0 w 3634740"/>
                <a:gd name="connsiteY0" fmla="*/ 632472 h 690214"/>
                <a:gd name="connsiteX1" fmla="*/ 1805940 w 3634740"/>
                <a:gd name="connsiteY1" fmla="*/ 12 h 690214"/>
                <a:gd name="connsiteX2" fmla="*/ 3634740 w 3634740"/>
                <a:gd name="connsiteY2" fmla="*/ 563892 h 690214"/>
                <a:gd name="connsiteX0" fmla="*/ 0 w 3634740"/>
                <a:gd name="connsiteY0" fmla="*/ 632472 h 674552"/>
                <a:gd name="connsiteX1" fmla="*/ 1805940 w 3634740"/>
                <a:gd name="connsiteY1" fmla="*/ 12 h 674552"/>
                <a:gd name="connsiteX2" fmla="*/ 3634740 w 3634740"/>
                <a:gd name="connsiteY2" fmla="*/ 563892 h 674552"/>
                <a:gd name="connsiteX0" fmla="*/ 0 w 3611880"/>
                <a:gd name="connsiteY0" fmla="*/ 632638 h 675415"/>
                <a:gd name="connsiteX1" fmla="*/ 1805940 w 3611880"/>
                <a:gd name="connsiteY1" fmla="*/ 178 h 675415"/>
                <a:gd name="connsiteX2" fmla="*/ 3611880 w 3611880"/>
                <a:gd name="connsiteY2" fmla="*/ 548818 h 675415"/>
                <a:gd name="connsiteX0" fmla="*/ 0 w 3611880"/>
                <a:gd name="connsiteY0" fmla="*/ 632636 h 675413"/>
                <a:gd name="connsiteX1" fmla="*/ 1805940 w 3611880"/>
                <a:gd name="connsiteY1" fmla="*/ 176 h 675413"/>
                <a:gd name="connsiteX2" fmla="*/ 3611880 w 3611880"/>
                <a:gd name="connsiteY2" fmla="*/ 548816 h 675413"/>
                <a:gd name="connsiteX0" fmla="*/ 0 w 3611880"/>
                <a:gd name="connsiteY0" fmla="*/ 640253 h 682715"/>
                <a:gd name="connsiteX1" fmla="*/ 1813560 w 3611880"/>
                <a:gd name="connsiteY1" fmla="*/ 173 h 682715"/>
                <a:gd name="connsiteX2" fmla="*/ 3611880 w 3611880"/>
                <a:gd name="connsiteY2" fmla="*/ 556433 h 682715"/>
                <a:gd name="connsiteX0" fmla="*/ 0 w 3611880"/>
                <a:gd name="connsiteY0" fmla="*/ 640139 h 682601"/>
                <a:gd name="connsiteX1" fmla="*/ 1813560 w 3611880"/>
                <a:gd name="connsiteY1" fmla="*/ 59 h 682601"/>
                <a:gd name="connsiteX2" fmla="*/ 3398520 w 3611880"/>
                <a:gd name="connsiteY2" fmla="*/ 602040 h 682601"/>
                <a:gd name="connsiteX3" fmla="*/ 3611880 w 3611880"/>
                <a:gd name="connsiteY3" fmla="*/ 556319 h 682601"/>
                <a:gd name="connsiteX0" fmla="*/ 0 w 3627120"/>
                <a:gd name="connsiteY0" fmla="*/ 640139 h 682304"/>
                <a:gd name="connsiteX1" fmla="*/ 1813560 w 3627120"/>
                <a:gd name="connsiteY1" fmla="*/ 59 h 682304"/>
                <a:gd name="connsiteX2" fmla="*/ 3444240 w 3627120"/>
                <a:gd name="connsiteY2" fmla="*/ 602040 h 682304"/>
                <a:gd name="connsiteX3" fmla="*/ 3611880 w 3627120"/>
                <a:gd name="connsiteY3" fmla="*/ 556319 h 682304"/>
                <a:gd name="connsiteX0" fmla="*/ 0 w 3611880"/>
                <a:gd name="connsiteY0" fmla="*/ 640139 h 682304"/>
                <a:gd name="connsiteX1" fmla="*/ 1813560 w 3611880"/>
                <a:gd name="connsiteY1" fmla="*/ 59 h 682304"/>
                <a:gd name="connsiteX2" fmla="*/ 3444240 w 3611880"/>
                <a:gd name="connsiteY2" fmla="*/ 602040 h 682304"/>
                <a:gd name="connsiteX3" fmla="*/ 3611880 w 3611880"/>
                <a:gd name="connsiteY3" fmla="*/ 556319 h 682304"/>
                <a:gd name="connsiteX0" fmla="*/ 25563 w 3637443"/>
                <a:gd name="connsiteY0" fmla="*/ 640270 h 713041"/>
                <a:gd name="connsiteX1" fmla="*/ 181773 w 3637443"/>
                <a:gd name="connsiteY1" fmla="*/ 671704 h 713041"/>
                <a:gd name="connsiteX2" fmla="*/ 1839123 w 3637443"/>
                <a:gd name="connsiteY2" fmla="*/ 190 h 713041"/>
                <a:gd name="connsiteX3" fmla="*/ 3469803 w 3637443"/>
                <a:gd name="connsiteY3" fmla="*/ 602171 h 713041"/>
                <a:gd name="connsiteX4" fmla="*/ 3637443 w 3637443"/>
                <a:gd name="connsiteY4" fmla="*/ 556450 h 71304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474 h 688635"/>
                <a:gd name="connsiteX1" fmla="*/ 156210 w 3611880"/>
                <a:gd name="connsiteY1" fmla="*/ 671908 h 688635"/>
                <a:gd name="connsiteX2" fmla="*/ 1813560 w 3611880"/>
                <a:gd name="connsiteY2" fmla="*/ 394 h 688635"/>
                <a:gd name="connsiteX3" fmla="*/ 3410902 w 3611880"/>
                <a:gd name="connsiteY3" fmla="*/ 573800 h 688635"/>
                <a:gd name="connsiteX4" fmla="*/ 3611880 w 3611880"/>
                <a:gd name="connsiteY4" fmla="*/ 556654 h 688635"/>
                <a:gd name="connsiteX0" fmla="*/ 0 w 3611880"/>
                <a:gd name="connsiteY0" fmla="*/ 640489 h 688650"/>
                <a:gd name="connsiteX1" fmla="*/ 156210 w 3611880"/>
                <a:gd name="connsiteY1" fmla="*/ 671923 h 688650"/>
                <a:gd name="connsiteX2" fmla="*/ 1813560 w 3611880"/>
                <a:gd name="connsiteY2" fmla="*/ 409 h 688650"/>
                <a:gd name="connsiteX3" fmla="*/ 3410902 w 3611880"/>
                <a:gd name="connsiteY3" fmla="*/ 573815 h 688650"/>
                <a:gd name="connsiteX4" fmla="*/ 3611880 w 3611880"/>
                <a:gd name="connsiteY4" fmla="*/ 556669 h 688650"/>
                <a:gd name="connsiteX0" fmla="*/ 0 w 3611880"/>
                <a:gd name="connsiteY0" fmla="*/ 640203 h 688364"/>
                <a:gd name="connsiteX1" fmla="*/ 156210 w 3611880"/>
                <a:gd name="connsiteY1" fmla="*/ 671637 h 688364"/>
                <a:gd name="connsiteX2" fmla="*/ 1813560 w 3611880"/>
                <a:gd name="connsiteY2" fmla="*/ 123 h 688364"/>
                <a:gd name="connsiteX3" fmla="*/ 3434715 w 3611880"/>
                <a:gd name="connsiteY3" fmla="*/ 616392 h 688364"/>
                <a:gd name="connsiteX4" fmla="*/ 3611880 w 3611880"/>
                <a:gd name="connsiteY4" fmla="*/ 556383 h 688364"/>
                <a:gd name="connsiteX0" fmla="*/ 0 w 3611880"/>
                <a:gd name="connsiteY0" fmla="*/ 640277 h 688438"/>
                <a:gd name="connsiteX1" fmla="*/ 156210 w 3611880"/>
                <a:gd name="connsiteY1" fmla="*/ 671711 h 688438"/>
                <a:gd name="connsiteX2" fmla="*/ 1813560 w 3611880"/>
                <a:gd name="connsiteY2" fmla="*/ 197 h 688438"/>
                <a:gd name="connsiteX3" fmla="*/ 3444240 w 3611880"/>
                <a:gd name="connsiteY3" fmla="*/ 602178 h 688438"/>
                <a:gd name="connsiteX4" fmla="*/ 3611880 w 3611880"/>
                <a:gd name="connsiteY4" fmla="*/ 556457 h 688438"/>
                <a:gd name="connsiteX0" fmla="*/ 0 w 3611880"/>
                <a:gd name="connsiteY0" fmla="*/ 640242 h 688403"/>
                <a:gd name="connsiteX1" fmla="*/ 156210 w 3611880"/>
                <a:gd name="connsiteY1" fmla="*/ 671676 h 688403"/>
                <a:gd name="connsiteX2" fmla="*/ 1813560 w 3611880"/>
                <a:gd name="connsiteY2" fmla="*/ 162 h 688403"/>
                <a:gd name="connsiteX3" fmla="*/ 3463290 w 3611880"/>
                <a:gd name="connsiteY3" fmla="*/ 608493 h 688403"/>
                <a:gd name="connsiteX4" fmla="*/ 3611880 w 3611880"/>
                <a:gd name="connsiteY4" fmla="*/ 556422 h 688403"/>
                <a:gd name="connsiteX0" fmla="*/ 0 w 3611880"/>
                <a:gd name="connsiteY0" fmla="*/ 640242 h 688403"/>
                <a:gd name="connsiteX1" fmla="*/ 156210 w 3611880"/>
                <a:gd name="connsiteY1" fmla="*/ 671676 h 688403"/>
                <a:gd name="connsiteX2" fmla="*/ 1813560 w 3611880"/>
                <a:gd name="connsiteY2" fmla="*/ 162 h 688403"/>
                <a:gd name="connsiteX3" fmla="*/ 3463290 w 3611880"/>
                <a:gd name="connsiteY3" fmla="*/ 608493 h 688403"/>
                <a:gd name="connsiteX4" fmla="*/ 3611880 w 3611880"/>
                <a:gd name="connsiteY4" fmla="*/ 556422 h 68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1880" h="688403">
                  <a:moveTo>
                    <a:pt x="0" y="640242"/>
                  </a:moveTo>
                  <a:cubicBezTo>
                    <a:pt x="26035" y="645481"/>
                    <a:pt x="39687" y="721206"/>
                    <a:pt x="156210" y="671676"/>
                  </a:cubicBezTo>
                  <a:cubicBezTo>
                    <a:pt x="477520" y="474508"/>
                    <a:pt x="1262380" y="10692"/>
                    <a:pt x="1813560" y="162"/>
                  </a:cubicBezTo>
                  <a:cubicBezTo>
                    <a:pt x="2364740" y="-10368"/>
                    <a:pt x="3196908" y="496733"/>
                    <a:pt x="3463290" y="608493"/>
                  </a:cubicBezTo>
                  <a:cubicBezTo>
                    <a:pt x="3572510" y="670723"/>
                    <a:pt x="3571558" y="602142"/>
                    <a:pt x="3611880" y="556422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3333750" y="800100"/>
              <a:ext cx="904875" cy="342900"/>
            </a:xfrm>
            <a:custGeom>
              <a:avLst/>
              <a:gdLst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4875" h="342900">
                  <a:moveTo>
                    <a:pt x="0" y="342900"/>
                  </a:moveTo>
                  <a:cubicBezTo>
                    <a:pt x="334962" y="138112"/>
                    <a:pt x="555625" y="61912"/>
                    <a:pt x="90487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 flipH="1">
              <a:off x="4891261" y="800100"/>
              <a:ext cx="904875" cy="342900"/>
            </a:xfrm>
            <a:custGeom>
              <a:avLst/>
              <a:gdLst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4875" h="342900">
                  <a:moveTo>
                    <a:pt x="0" y="342900"/>
                  </a:moveTo>
                  <a:cubicBezTo>
                    <a:pt x="334962" y="138112"/>
                    <a:pt x="555625" y="61912"/>
                    <a:pt x="90487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8619" y="4986"/>
            <a:ext cx="4714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필요에 따라 사용해주세요</a:t>
            </a:r>
            <a:r>
              <a:rPr lang="en-US" altLang="ko-KR" dirty="0" smtClean="0"/>
              <a:t>.”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27913" y="483518"/>
            <a:ext cx="5833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수기작업이 편하신 분은 출력해서 그리신 후 사진으로 삽입해주세요</a:t>
            </a:r>
            <a:r>
              <a:rPr lang="en-US" altLang="ko-KR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99510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57200" y="1419622"/>
            <a:ext cx="8229600" cy="1580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7200" smtClean="0"/>
              <a:t>남성커트</a:t>
            </a:r>
            <a:endParaRPr lang="ko-KR" altLang="en-US" sz="7200" dirty="0"/>
          </a:p>
        </p:txBody>
      </p:sp>
    </p:spTree>
    <p:extLst>
      <p:ext uri="{BB962C8B-B14F-4D97-AF65-F5344CB8AC3E}">
        <p14:creationId xmlns:p14="http://schemas.microsoft.com/office/powerpoint/2010/main" val="1983454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/>
              <a:t>001.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Before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-3852936" y="-670936"/>
            <a:ext cx="4824536" cy="369332"/>
            <a:chOff x="-3852936" y="-670936"/>
            <a:chExt cx="4824536" cy="369332"/>
          </a:xfrm>
        </p:grpSpPr>
        <p:sp>
          <p:nvSpPr>
            <p:cNvPr id="5" name="사각형 설명선 4"/>
            <p:cNvSpPr/>
            <p:nvPr/>
          </p:nvSpPr>
          <p:spPr>
            <a:xfrm>
              <a:off x="-3852936" y="-670936"/>
              <a:ext cx="4824536" cy="369332"/>
            </a:xfrm>
            <a:prstGeom prst="wedgeRectCallout">
              <a:avLst>
                <a:gd name="adj1" fmla="val 38396"/>
                <a:gd name="adj2" fmla="val 18973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-3852936" y="-670936"/>
              <a:ext cx="48245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/>
                <a:t>작품번호 </a:t>
              </a:r>
              <a:r>
                <a:rPr lang="en-US" altLang="ko-KR" dirty="0" smtClean="0"/>
                <a:t>1</a:t>
              </a:r>
              <a:r>
                <a:rPr lang="ko-KR" altLang="en-US" dirty="0" smtClean="0"/>
                <a:t>부터 </a:t>
              </a:r>
              <a:r>
                <a:rPr lang="en-US" altLang="ko-KR" dirty="0" smtClean="0"/>
                <a:t>50</a:t>
              </a:r>
              <a:r>
                <a:rPr lang="ko-KR" altLang="en-US" dirty="0" smtClean="0"/>
                <a:t>까지 </a:t>
              </a:r>
              <a:r>
                <a:rPr lang="ko-KR" altLang="en-US" dirty="0" err="1" smtClean="0"/>
                <a:t>적어해주세요</a:t>
              </a:r>
              <a:endParaRPr lang="ko-KR" alt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00088" y="3929236"/>
            <a:ext cx="835292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모발 상태 진단</a:t>
            </a:r>
            <a:r>
              <a:rPr lang="en-US" altLang="ko-KR" sz="1000" dirty="0"/>
              <a:t>:</a:t>
            </a:r>
          </a:p>
          <a:p>
            <a:r>
              <a:rPr lang="en-US" altLang="ko-KR" sz="1000" dirty="0"/>
              <a:t>(</a:t>
            </a:r>
            <a:r>
              <a:rPr lang="ko-KR" altLang="en-US" sz="1000" dirty="0"/>
              <a:t>모델의 머리상태와 상담 내용을 설명해주세요</a:t>
            </a:r>
            <a:r>
              <a:rPr lang="en-US" altLang="ko-KR" sz="1000" dirty="0" smtClean="0"/>
              <a:t>)</a:t>
            </a:r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endParaRPr lang="en-US" altLang="ko-KR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5292080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058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/>
              <a:t>001.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After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21650" y="4357918"/>
            <a:ext cx="63007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결</a:t>
            </a:r>
            <a:r>
              <a:rPr lang="ko-KR" altLang="en-US" sz="1000" dirty="0"/>
              <a:t>과</a:t>
            </a:r>
            <a:r>
              <a:rPr lang="en-US" altLang="ko-KR" sz="1000" dirty="0" smtClean="0"/>
              <a:t>:</a:t>
            </a:r>
          </a:p>
          <a:p>
            <a:r>
              <a:rPr lang="en-US" altLang="ko-KR" sz="1000" dirty="0" smtClean="0"/>
              <a:t>(</a:t>
            </a:r>
            <a:r>
              <a:rPr lang="ko-KR" altLang="en-US" sz="1000" dirty="0" smtClean="0"/>
              <a:t>결과에 대한 간단한 한 줄 설명 해주세요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30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01</a:t>
            </a:r>
            <a:r>
              <a:rPr lang="en-US" dirty="0" smtClean="0"/>
              <a:t>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  <a:endParaRPr lang="en-US" altLang="ko-KR" sz="1100" dirty="0" smtClean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41" name="그룹 1">
              <a:extLst>
                <a:ext uri="{FF2B5EF4-FFF2-40B4-BE49-F238E27FC236}">
                  <a16:creationId xmlns="" xmlns:a16="http://schemas.microsoft.com/office/drawing/2014/main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55" name="자유형 35">
                <a:extLst>
                  <a:ext uri="{FF2B5EF4-FFF2-40B4-BE49-F238E27FC236}">
                    <a16:creationId xmlns="" xmlns:a16="http://schemas.microsoft.com/office/drawing/2014/main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자유형 36">
                <a:extLst>
                  <a:ext uri="{FF2B5EF4-FFF2-40B4-BE49-F238E27FC236}">
                    <a16:creationId xmlns="" xmlns:a16="http://schemas.microsoft.com/office/drawing/2014/main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3" name="자유형 42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310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57200" y="1419622"/>
            <a:ext cx="8229600" cy="1580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7200" dirty="0" smtClean="0"/>
              <a:t>여성커트</a:t>
            </a:r>
            <a:endParaRPr lang="ko-KR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83088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006. </a:t>
            </a:r>
            <a:r>
              <a:rPr lang="ko-KR" altLang="en-US" dirty="0" smtClean="0"/>
              <a:t>여</a:t>
            </a:r>
            <a:r>
              <a:rPr lang="ko-KR" altLang="en-US" dirty="0"/>
              <a:t>성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Before 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0088" y="3929236"/>
            <a:ext cx="835292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모발 상태 진단</a:t>
            </a:r>
            <a:r>
              <a:rPr lang="en-US" altLang="ko-KR" sz="1000" dirty="0"/>
              <a:t>:</a:t>
            </a:r>
          </a:p>
          <a:p>
            <a:r>
              <a:rPr lang="en-US" altLang="ko-KR" sz="1000" dirty="0"/>
              <a:t>(</a:t>
            </a:r>
            <a:r>
              <a:rPr lang="ko-KR" altLang="en-US" sz="1000" dirty="0"/>
              <a:t>모델의 머리상태와 상담 내용을 설명해주세요</a:t>
            </a:r>
            <a:r>
              <a:rPr lang="en-US" altLang="ko-KR" sz="1000" dirty="0" smtClean="0"/>
              <a:t>)</a:t>
            </a:r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endParaRPr lang="en-US" altLang="ko-KR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5292080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932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006. </a:t>
            </a:r>
            <a:r>
              <a:rPr lang="ko-KR" altLang="en-US" dirty="0" smtClean="0"/>
              <a:t>여성커트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After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1650" y="4357918"/>
            <a:ext cx="63007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결</a:t>
            </a:r>
            <a:r>
              <a:rPr lang="ko-KR" altLang="en-US" sz="1000" dirty="0"/>
              <a:t>과</a:t>
            </a:r>
            <a:r>
              <a:rPr lang="en-US" altLang="ko-KR" sz="1000" dirty="0" smtClean="0"/>
              <a:t>:</a:t>
            </a:r>
          </a:p>
          <a:p>
            <a:r>
              <a:rPr lang="en-US" altLang="ko-KR" sz="1000" dirty="0" smtClean="0"/>
              <a:t>(</a:t>
            </a:r>
            <a:r>
              <a:rPr lang="ko-KR" altLang="en-US" sz="1000" dirty="0" smtClean="0"/>
              <a:t>결과에 대한 간단한 한 줄 설명 해주세요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69212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5307</TotalTime>
  <Words>305</Words>
  <Application>Microsoft Office PowerPoint</Application>
  <PresentationFormat>화면 슬라이드 쇼(16:9)</PresentationFormat>
  <Paragraphs>105</Paragraphs>
  <Slides>20</Slides>
  <Notes>14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디자인 사용자 지정</vt:lpstr>
      <vt:lpstr>(매장명)  (이름)</vt:lpstr>
      <vt:lpstr>PowerPoint 프레젠테이션</vt:lpstr>
      <vt:lpstr>PowerPoint 프레젠테이션</vt:lpstr>
      <vt:lpstr>001. 남성커트</vt:lpstr>
      <vt:lpstr>001. 남성커트</vt:lpstr>
      <vt:lpstr>001. 남성커트</vt:lpstr>
      <vt:lpstr>PowerPoint 프레젠테이션</vt:lpstr>
      <vt:lpstr>006. 여성커트</vt:lpstr>
      <vt:lpstr>006. 여성커트</vt:lpstr>
      <vt:lpstr>006. 여성커트</vt:lpstr>
      <vt:lpstr>PowerPoint 프레젠테이션</vt:lpstr>
      <vt:lpstr>011. 펌&amp;커트</vt:lpstr>
      <vt:lpstr>011. 펌&amp;커트</vt:lpstr>
      <vt:lpstr>011. 펌&amp;커트</vt:lpstr>
      <vt:lpstr>PowerPoint 프레젠테이션</vt:lpstr>
      <vt:lpstr>031. 컬러&amp;커트</vt:lpstr>
      <vt:lpstr>031. 컬러&amp;커트</vt:lpstr>
      <vt:lpstr>031. 컬러&amp;커트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549</cp:revision>
  <dcterms:created xsi:type="dcterms:W3CDTF">2019-07-23T08:01:49Z</dcterms:created>
  <dcterms:modified xsi:type="dcterms:W3CDTF">2021-07-15T09:32:03Z</dcterms:modified>
</cp:coreProperties>
</file>