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9D9"/>
    <a:srgbClr val="FF338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E0231-5C41-4EC9-BEE0-4C631EB6192B}" type="datetimeFigureOut">
              <a:rPr lang="ko-KR" altLang="en-US" smtClean="0"/>
              <a:pPr/>
              <a:t>2015-02-09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Autofit/>
          </a:bodyPr>
          <a:lstStyle/>
          <a:p>
            <a:r>
              <a:rPr lang="ko-KR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그남자" pitchFamily="18" charset="-127"/>
                <a:ea typeface="그남자" pitchFamily="18" charset="-127"/>
              </a:rPr>
              <a:t>연예인 스타일 따라잡기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그남자" pitchFamily="18" charset="-127"/>
              <a:ea typeface="그남자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8949">
            <a:off x="1859254" y="1995297"/>
            <a:ext cx="1931494" cy="156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490">
            <a:off x="3779912" y="1916832"/>
            <a:ext cx="1849030" cy="158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8012">
            <a:off x="4999661" y="2861367"/>
            <a:ext cx="2232640" cy="15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6388">
            <a:off x="2012845" y="4014259"/>
            <a:ext cx="1676743" cy="140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116">
            <a:off x="3928344" y="4443053"/>
            <a:ext cx="2528109" cy="164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643306" y="1857364"/>
            <a:ext cx="178595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1훈슬림스키니 L" pitchFamily="18" charset="-127"/>
              <a:ea typeface="1훈슬림스키니 L" pitchFamily="18" charset="-127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964381" y="764704"/>
            <a:ext cx="178595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그남자" pitchFamily="18" charset="-127"/>
              <a:ea typeface="그남자" pitchFamily="18" charset="-127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491880" y="764704"/>
            <a:ext cx="178595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그남자" pitchFamily="18" charset="-127"/>
              <a:ea typeface="그남자" pitchFamily="18" charset="-127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012160" y="784987"/>
            <a:ext cx="209507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그남자" pitchFamily="18" charset="-127"/>
              <a:ea typeface="그남자" pitchFamily="18" charset="-127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764704"/>
            <a:ext cx="756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그남자" pitchFamily="18" charset="-127"/>
                <a:ea typeface="그남자" pitchFamily="18" charset="-127"/>
              </a:rPr>
              <a:t>물결과 웨이브가 어우러지는 자연스러운 스타일링 연출법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그남자" pitchFamily="18" charset="-127"/>
              <a:ea typeface="그남자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022">
            <a:off x="837655" y="1700808"/>
            <a:ext cx="2654225" cy="245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325">
            <a:off x="3955794" y="1556792"/>
            <a:ext cx="2040200" cy="24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660">
            <a:off x="6096410" y="2492896"/>
            <a:ext cx="2380063" cy="303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4381" y="5229200"/>
            <a:ext cx="434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별사탕" pitchFamily="18" charset="-127"/>
                <a:ea typeface="별사탕" pitchFamily="18" charset="-127"/>
              </a:rPr>
              <a:t>짧은 기장부터 롱 기장 까지 한번 알아두면</a:t>
            </a:r>
            <a:endParaRPr lang="en-US" altLang="ko-KR" dirty="0" smtClean="0">
              <a:latin typeface="별사탕" pitchFamily="18" charset="-127"/>
              <a:ea typeface="별사탕" pitchFamily="18" charset="-127"/>
            </a:endParaRPr>
          </a:p>
          <a:p>
            <a:r>
              <a:rPr lang="ko-KR" altLang="en-US" dirty="0" smtClean="0">
                <a:latin typeface="별사탕" pitchFamily="18" charset="-127"/>
                <a:ea typeface="별사탕" pitchFamily="18" charset="-127"/>
              </a:rPr>
              <a:t>누구에게나 어떤 머리에나 자연스럽게 연출 가능</a:t>
            </a:r>
            <a:r>
              <a:rPr lang="en-US" altLang="ko-KR" dirty="0" smtClean="0">
                <a:latin typeface="별사탕" pitchFamily="18" charset="-127"/>
                <a:ea typeface="별사탕" pitchFamily="18" charset="-127"/>
              </a:rPr>
              <a:t>^^</a:t>
            </a:r>
            <a:endParaRPr lang="ko-KR" altLang="en-US" dirty="0">
              <a:latin typeface="별사탕" pitchFamily="18" charset="-127"/>
              <a:ea typeface="별사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827584" y="428604"/>
            <a:ext cx="178595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1훈슬림스키니 L" pitchFamily="18" charset="-127"/>
              <a:ea typeface="1훈슬림스키니 L" pitchFamily="18" charset="-127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218" y="54868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그남자" pitchFamily="18" charset="-127"/>
                <a:ea typeface="그남자" pitchFamily="18" charset="-127"/>
              </a:rPr>
              <a:t>미디움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그남자" pitchFamily="18" charset="-127"/>
                <a:ea typeface="그남자" pitchFamily="18" charset="-127"/>
              </a:rPr>
              <a:t> 기장에서의 연출법 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그남자" pitchFamily="18" charset="-127"/>
              <a:ea typeface="그남자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774">
            <a:off x="899592" y="1340768"/>
            <a:ext cx="2793430" cy="354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180">
            <a:off x="3779912" y="1108236"/>
            <a:ext cx="28384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655">
            <a:off x="4788024" y="3111748"/>
            <a:ext cx="3694732" cy="299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-325153" y="476672"/>
            <a:ext cx="453650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그남자" pitchFamily="18" charset="-127"/>
                <a:ea typeface="그남자" pitchFamily="18" charset="-127"/>
                <a:cs typeface="+mj-cs"/>
              </a:rPr>
              <a:t>롱 기장에서의 연출법 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그남자" pitchFamily="18" charset="-127"/>
              <a:ea typeface="그남자" pitchFamily="18" charset="-127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231">
            <a:off x="858551" y="1196752"/>
            <a:ext cx="33528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220">
            <a:off x="4283970" y="835986"/>
            <a:ext cx="3152378" cy="329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489820" cy="337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-108520" y="404664"/>
            <a:ext cx="358615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그남자" pitchFamily="18" charset="-127"/>
                <a:ea typeface="그남자" pitchFamily="18" charset="-127"/>
                <a:cs typeface="+mj-cs"/>
              </a:rPr>
              <a:t>업스타일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그남자" pitchFamily="18" charset="-127"/>
                <a:ea typeface="그남자" pitchFamily="18" charset="-127"/>
                <a:cs typeface="+mj-cs"/>
              </a:rPr>
              <a:t> 연출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그남자" pitchFamily="18" charset="-127"/>
              <a:ea typeface="그남자" pitchFamily="18" charset="-127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340768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2000" dirty="0" smtClean="0">
              <a:latin typeface="그남자" pitchFamily="18" charset="-127"/>
              <a:ea typeface="그남자" pitchFamily="18" charset="-127"/>
            </a:endParaRPr>
          </a:p>
          <a:p>
            <a:endParaRPr lang="ko-KR" altLang="en-US" dirty="0">
              <a:latin typeface="그남자" pitchFamily="18" charset="-127"/>
              <a:ea typeface="그남자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32309"/>
            <a:ext cx="3216771" cy="32167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12" y="2218556"/>
            <a:ext cx="2488748" cy="38610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238112" cy="4061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-108520" y="404664"/>
            <a:ext cx="358615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그남자" pitchFamily="18" charset="-127"/>
                <a:ea typeface="그남자" pitchFamily="18" charset="-127"/>
                <a:cs typeface="+mj-cs"/>
              </a:rPr>
              <a:t>업스타일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그남자" pitchFamily="18" charset="-127"/>
                <a:ea typeface="그남자" pitchFamily="18" charset="-127"/>
                <a:cs typeface="+mj-cs"/>
              </a:rPr>
              <a:t> 연출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그남자" pitchFamily="18" charset="-127"/>
              <a:ea typeface="그남자" pitchFamily="18" charset="-127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340768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2000" dirty="0" smtClean="0">
              <a:latin typeface="그남자" pitchFamily="18" charset="-127"/>
              <a:ea typeface="그남자" pitchFamily="18" charset="-127"/>
            </a:endParaRPr>
          </a:p>
          <a:p>
            <a:endParaRPr lang="ko-KR" altLang="en-US" dirty="0">
              <a:latin typeface="그남자" pitchFamily="18" charset="-127"/>
              <a:ea typeface="그남자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17657"/>
            <a:ext cx="72795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그남자" panose="02020603020101020101" pitchFamily="18" charset="-127"/>
                <a:ea typeface="그남자" panose="02020603020101020101" pitchFamily="18" charset="-127"/>
              </a:rPr>
              <a:t>드라이 연출을 베이스로 하여 간단하게 할 수 있는 </a:t>
            </a:r>
            <a:endParaRPr lang="en-US" altLang="ko-KR" sz="2800" dirty="0" smtClean="0">
              <a:solidFill>
                <a:schemeClr val="bg1">
                  <a:lumMod val="50000"/>
                </a:schemeClr>
              </a:solidFill>
              <a:latin typeface="그남자" panose="02020603020101020101" pitchFamily="18" charset="-127"/>
              <a:ea typeface="그남자" panose="02020603020101020101" pitchFamily="18" charset="-127"/>
            </a:endParaRPr>
          </a:p>
          <a:p>
            <a:r>
              <a:rPr lang="ko-KR" altLang="en-US" sz="2800" dirty="0" err="1" smtClean="0">
                <a:solidFill>
                  <a:schemeClr val="bg1">
                    <a:lumMod val="50000"/>
                  </a:schemeClr>
                </a:solidFill>
                <a:latin typeface="그남자" panose="02020603020101020101" pitchFamily="18" charset="-127"/>
                <a:ea typeface="그남자" panose="02020603020101020101" pitchFamily="18" charset="-127"/>
              </a:rPr>
              <a:t>업스타일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그남자" panose="02020603020101020101" pitchFamily="18" charset="-127"/>
                <a:ea typeface="그남자" panose="02020603020101020101" pitchFamily="18" charset="-127"/>
              </a:rPr>
              <a:t> 연출진행 땋기로 쉽고 빠르게 진행할 수 있는 </a:t>
            </a:r>
            <a:endParaRPr lang="en-US" altLang="ko-KR" sz="2800" dirty="0" smtClean="0">
              <a:solidFill>
                <a:schemeClr val="bg1">
                  <a:lumMod val="50000"/>
                </a:schemeClr>
              </a:solidFill>
              <a:latin typeface="그남자" panose="02020603020101020101" pitchFamily="18" charset="-127"/>
              <a:ea typeface="그남자" panose="02020603020101020101" pitchFamily="18" charset="-127"/>
            </a:endParaRPr>
          </a:p>
          <a:p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그남자" panose="02020603020101020101" pitchFamily="18" charset="-127"/>
                <a:ea typeface="그남자" panose="02020603020101020101" pitchFamily="18" charset="-127"/>
              </a:rPr>
              <a:t>쉬운 </a:t>
            </a:r>
            <a:r>
              <a:rPr lang="ko-KR" altLang="en-US" sz="2800" dirty="0" err="1" smtClean="0">
                <a:solidFill>
                  <a:schemeClr val="bg1">
                    <a:lumMod val="50000"/>
                  </a:schemeClr>
                </a:solidFill>
                <a:latin typeface="그남자" panose="02020603020101020101" pitchFamily="18" charset="-127"/>
                <a:ea typeface="그남자" panose="02020603020101020101" pitchFamily="18" charset="-127"/>
              </a:rPr>
              <a:t>세미업스타일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그남자" panose="02020603020101020101" pitchFamily="18" charset="-127"/>
                <a:ea typeface="그남자" panose="02020603020101020101" pitchFamily="18" charset="-127"/>
              </a:rPr>
              <a:t> </a:t>
            </a:r>
            <a:r>
              <a:rPr lang="ko-KR" altLang="en-US" sz="2800" dirty="0" err="1" smtClean="0">
                <a:solidFill>
                  <a:schemeClr val="bg1">
                    <a:lumMod val="50000"/>
                  </a:schemeClr>
                </a:solidFill>
                <a:latin typeface="그남자" panose="02020603020101020101" pitchFamily="18" charset="-127"/>
                <a:ea typeface="그남자" panose="02020603020101020101" pitchFamily="18" charset="-127"/>
              </a:rPr>
              <a:t>연출법등을</a:t>
            </a:r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  <a:latin typeface="그남자" panose="02020603020101020101" pitchFamily="18" charset="-127"/>
                <a:ea typeface="그남자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그남자" panose="02020603020101020101" pitchFamily="18" charset="-127"/>
                <a:ea typeface="그남자" panose="02020603020101020101" pitchFamily="18" charset="-127"/>
              </a:rPr>
              <a:t>설명</a:t>
            </a:r>
            <a:endParaRPr lang="en-US" altLang="ko-KR" sz="2800" dirty="0">
              <a:solidFill>
                <a:schemeClr val="bg1">
                  <a:lumMod val="50000"/>
                </a:schemeClr>
              </a:solidFill>
              <a:latin typeface="그남자" panose="02020603020101020101" pitchFamily="18" charset="-127"/>
              <a:ea typeface="그남자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85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800128" y="24590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1훈슬림스키니 L" pitchFamily="18" charset="-127"/>
                <a:ea typeface="1훈슬림스키니 L" pitchFamily="18" charset="-127"/>
                <a:cs typeface="+mj-cs"/>
              </a:rPr>
              <a:t>Thank</a:t>
            </a:r>
            <a:r>
              <a:rPr kumimoji="0" lang="en-US" altLang="ko-KR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1훈슬림스키니 L" pitchFamily="18" charset="-127"/>
                <a:ea typeface="1훈슬림스키니 L" pitchFamily="18" charset="-127"/>
                <a:cs typeface="+mj-cs"/>
              </a:rPr>
              <a:t> u </a:t>
            </a:r>
            <a:r>
              <a:rPr kumimoji="0" lang="en-US" altLang="ko-KR" sz="48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궁서B" pitchFamily="18" charset="-127"/>
                <a:ea typeface="HY궁서B" pitchFamily="18" charset="-127"/>
                <a:cs typeface="+mj-cs"/>
              </a:rPr>
              <a:t>:)</a:t>
            </a:r>
            <a:endParaRPr kumimoji="0" lang="ko-KR" altLang="en-US" sz="48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궁서B" pitchFamily="18" charset="-127"/>
              <a:ea typeface="HY궁서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56</Words>
  <Application>Microsoft Office PowerPoint</Application>
  <PresentationFormat>화면 슬라이드 쇼(4:3)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연예인 스타일 따라잡기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Windows 사용자</dc:creator>
  <cp:lastModifiedBy>혜림잉</cp:lastModifiedBy>
  <cp:revision>12</cp:revision>
  <dcterms:created xsi:type="dcterms:W3CDTF">2014-09-25T08:27:02Z</dcterms:created>
  <dcterms:modified xsi:type="dcterms:W3CDTF">2015-02-09T02:43:28Z</dcterms:modified>
</cp:coreProperties>
</file>