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  <p:sldId id="259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48EB-E78A-4F3C-9B16-644993B92AF1}" type="datetimeFigureOut">
              <a:rPr lang="ko-KR" altLang="en-US" smtClean="0"/>
              <a:pPr/>
              <a:t>2013-09-10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FA84-DC62-4858-A083-C95F645AC2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 smtClean="0"/>
              <a:t>s-class 5.</a:t>
            </a:r>
            <a:r>
              <a:rPr lang="ko-KR" altLang="en-US" sz="3600" b="1" dirty="0" err="1" smtClean="0"/>
              <a:t>혼주</a:t>
            </a:r>
            <a:r>
              <a:rPr lang="ko-KR" altLang="en-US" sz="3600" b="1" dirty="0" smtClean="0"/>
              <a:t> 볼륨 다운 </a:t>
            </a:r>
            <a:r>
              <a:rPr lang="ko-KR" altLang="en-US" sz="3600" b="1" dirty="0" err="1" smtClean="0"/>
              <a:t>업스타일</a:t>
            </a:r>
            <a:r>
              <a:rPr lang="en-US" altLang="ko-KR" sz="3600" b="1" dirty="0" smtClean="0"/>
              <a:t>(10</a:t>
            </a:r>
            <a:r>
              <a:rPr lang="ko-KR" altLang="en-US" sz="3600" b="1" dirty="0" smtClean="0"/>
              <a:t>월 </a:t>
            </a:r>
            <a:r>
              <a:rPr lang="en-US" altLang="ko-KR" sz="3600" b="1" dirty="0" smtClean="0"/>
              <a:t>8</a:t>
            </a:r>
            <a:r>
              <a:rPr lang="ko-KR" altLang="en-US" sz="3600" b="1" dirty="0" smtClean="0"/>
              <a:t>일</a:t>
            </a:r>
            <a:r>
              <a:rPr lang="en-US" altLang="ko-KR" sz="3600" b="1" dirty="0" smtClean="0"/>
              <a:t>)</a:t>
            </a:r>
            <a:endParaRPr lang="ko-KR" altLang="en-US" sz="3600" b="1" dirty="0"/>
          </a:p>
        </p:txBody>
      </p:sp>
      <p:pic>
        <p:nvPicPr>
          <p:cNvPr id="5" name="내용 개체 틀 4" descr="20130716_143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단발 기장의 </a:t>
            </a:r>
            <a:r>
              <a:rPr lang="ko-KR" altLang="en-US" dirty="0" err="1" smtClean="0"/>
              <a:t>혼주</a:t>
            </a:r>
            <a:r>
              <a:rPr lang="ko-KR" altLang="en-US" dirty="0" smtClean="0"/>
              <a:t> 머리를 </a:t>
            </a:r>
            <a:r>
              <a:rPr lang="ko-KR" altLang="en-US" dirty="0" err="1" smtClean="0"/>
              <a:t>씽과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끈달비를</a:t>
            </a:r>
            <a:r>
              <a:rPr lang="ko-KR" altLang="en-US" dirty="0" smtClean="0"/>
              <a:t> 이용하여 깔끔하게 이용하여 다운 </a:t>
            </a:r>
            <a:r>
              <a:rPr lang="ko-KR" altLang="en-US" dirty="0" err="1" smtClean="0"/>
              <a:t>업스타일로</a:t>
            </a:r>
            <a:r>
              <a:rPr lang="ko-KR" altLang="en-US" dirty="0" smtClean="0"/>
              <a:t> 연출한다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 준비물</a:t>
            </a:r>
            <a:r>
              <a:rPr lang="en-US" altLang="ko-KR" dirty="0" smtClean="0"/>
              <a:t>-</a:t>
            </a:r>
            <a:r>
              <a:rPr lang="ko-KR" altLang="en-US" dirty="0" smtClean="0"/>
              <a:t>단발길이 가발</a:t>
            </a:r>
            <a:r>
              <a:rPr lang="en-US" altLang="ko-KR" dirty="0" smtClean="0"/>
              <a:t>,</a:t>
            </a:r>
            <a:r>
              <a:rPr lang="ko-KR" altLang="en-US" dirty="0" smtClean="0"/>
              <a:t>업 도구 일체</a:t>
            </a:r>
            <a:r>
              <a:rPr lang="en-US" altLang="ko-KR" dirty="0" smtClean="0"/>
              <a:t>.</a:t>
            </a:r>
            <a:r>
              <a:rPr lang="ko-KR" altLang="en-US" dirty="0" err="1" smtClean="0"/>
              <a:t>끈달비</a:t>
            </a:r>
            <a:r>
              <a:rPr lang="en-US" altLang="ko-KR" dirty="0" smtClean="0"/>
              <a:t>.</a:t>
            </a:r>
            <a:r>
              <a:rPr lang="ko-KR" altLang="en-US" dirty="0" smtClean="0"/>
              <a:t>라운드 볼륨 </a:t>
            </a:r>
            <a:r>
              <a:rPr lang="ko-KR" altLang="en-US" dirty="0" err="1" smtClean="0"/>
              <a:t>매직기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altLang="ko-KR" sz="3600" b="1" dirty="0" smtClean="0"/>
              <a:t>d-class 1.</a:t>
            </a:r>
            <a:r>
              <a:rPr lang="ko-KR" altLang="en-US" sz="3600" b="1" dirty="0" smtClean="0"/>
              <a:t>웨이브 업 스타일</a:t>
            </a:r>
            <a:r>
              <a:rPr lang="en-US" altLang="ko-KR" sz="3600" b="1" dirty="0" smtClean="0"/>
              <a:t>(10</a:t>
            </a:r>
            <a:r>
              <a:rPr lang="ko-KR" altLang="en-US" sz="3600" b="1" dirty="0" smtClean="0"/>
              <a:t>월 </a:t>
            </a:r>
            <a:r>
              <a:rPr lang="en-US" altLang="ko-KR" sz="3600" b="1" dirty="0" smtClean="0"/>
              <a:t>21</a:t>
            </a:r>
            <a:r>
              <a:rPr lang="ko-KR" altLang="en-US" sz="3600" b="1" dirty="0" smtClean="0"/>
              <a:t>일</a:t>
            </a:r>
            <a:r>
              <a:rPr lang="en-US" altLang="ko-KR" sz="3600" b="1" dirty="0" smtClean="0"/>
              <a:t>)</a:t>
            </a:r>
            <a:endParaRPr lang="ko-KR" altLang="en-US" sz="3600" b="1" dirty="0" smtClean="0"/>
          </a:p>
        </p:txBody>
      </p:sp>
      <p:sp>
        <p:nvSpPr>
          <p:cNvPr id="15362" name="내용 개체 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ko-KR" altLang="en-US" sz="2400" dirty="0" smtClean="0"/>
              <a:t>고데기 컬을 이용한 스타일로 정형화 되지 않게 최대한 내츄럴함을 살려 연출</a:t>
            </a:r>
            <a:endParaRPr lang="en-US" altLang="ko-KR" sz="2400" dirty="0" smtClean="0"/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4860032" y="4077072"/>
            <a:ext cx="37449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준비물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롱 레이어 가발</a:t>
            </a:r>
            <a:r>
              <a:rPr kumimoji="0" lang="en-US" altLang="ko-KR" sz="240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업 스타일 도구 일체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.,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스프레이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라운드 볼륨 매직기</a:t>
            </a:r>
            <a:endParaRPr kumimoji="0" lang="en-US" altLang="ko-KR" sz="2400" dirty="0">
              <a:latin typeface="맑은 고딕" pitchFamily="50" charset="-127"/>
              <a:ea typeface="맑은 고딕" pitchFamily="50" charset="-127"/>
            </a:endParaRPr>
          </a:p>
          <a:p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내용 개체 틀 6" descr="20130502_1200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2376264" cy="351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 descr="20130502_120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780928"/>
            <a:ext cx="22322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제목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ko-KR" altLang="en-US" sz="3200" dirty="0" smtClean="0"/>
              <a:t>경상</a:t>
            </a:r>
            <a:r>
              <a:rPr lang="en-US" altLang="ko-KR" sz="3200" dirty="0" smtClean="0"/>
              <a:t>)</a:t>
            </a:r>
            <a:r>
              <a:rPr lang="en-US" altLang="ko-KR" sz="3200" dirty="0" smtClean="0"/>
              <a:t>d-class</a:t>
            </a:r>
            <a:r>
              <a:rPr lang="en-US" altLang="ko-KR" sz="3200" dirty="0" smtClean="0"/>
              <a:t>3</a:t>
            </a:r>
            <a:r>
              <a:rPr lang="en-US" altLang="ko-KR" sz="3200" dirty="0" smtClean="0"/>
              <a:t>.</a:t>
            </a:r>
            <a:r>
              <a:rPr lang="ko-KR" altLang="en-US" sz="3200" dirty="0" smtClean="0"/>
              <a:t>고데기 볼륨 </a:t>
            </a:r>
            <a:r>
              <a:rPr lang="ko-KR" altLang="en-US" sz="3200" dirty="0" err="1" smtClean="0"/>
              <a:t>업스타일</a:t>
            </a:r>
            <a:r>
              <a:rPr lang="en-US" altLang="ko-KR" sz="3200" dirty="0" smtClean="0"/>
              <a:t>(10</a:t>
            </a:r>
            <a:r>
              <a:rPr lang="ko-KR" altLang="en-US" sz="3200" dirty="0" smtClean="0"/>
              <a:t>월 </a:t>
            </a:r>
            <a:r>
              <a:rPr lang="en-US" altLang="ko-KR" sz="3200" dirty="0" smtClean="0"/>
              <a:t>10</a:t>
            </a:r>
            <a:r>
              <a:rPr lang="ko-KR" altLang="en-US" sz="3200" dirty="0" smtClean="0"/>
              <a:t>일</a:t>
            </a:r>
            <a:r>
              <a:rPr lang="en-US" altLang="ko-KR" sz="3200" dirty="0" smtClean="0"/>
              <a:t>)</a:t>
            </a:r>
            <a:endParaRPr lang="ko-KR" altLang="en-US" sz="3200" dirty="0" smtClean="0"/>
          </a:p>
        </p:txBody>
      </p:sp>
      <p:sp>
        <p:nvSpPr>
          <p:cNvPr id="16386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sz="2400" dirty="0" smtClean="0"/>
              <a:t>내츄럴한 다운업으로 앞머리부터 네이프까지 고데기하여 옆모습의 볼륨감을 포인트로 업스타일한다</a:t>
            </a:r>
            <a:r>
              <a:rPr lang="en-US" altLang="ko-KR" sz="2400" dirty="0" smtClean="0"/>
              <a:t>.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4932363" y="4005064"/>
            <a:ext cx="3887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준비물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롱 레이어 가발</a:t>
            </a:r>
            <a:r>
              <a:rPr kumimoji="0" lang="en-US" altLang="ko-KR" sz="2400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업 스타일 도구 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일체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>
                <a:latin typeface="맑은 고딕" pitchFamily="50" charset="-127"/>
                <a:ea typeface="맑은 고딕" pitchFamily="50" charset="-127"/>
              </a:rPr>
              <a:t>스프레이</a:t>
            </a:r>
            <a:r>
              <a:rPr kumimoji="0"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  <a:r>
              <a:rPr kumimoji="0" lang="ko-KR" altLang="en-US" sz="2400" dirty="0" smtClean="0">
                <a:latin typeface="맑은 고딕" pitchFamily="50" charset="-127"/>
                <a:ea typeface="맑은 고딕" pitchFamily="50" charset="-127"/>
              </a:rPr>
              <a:t>라운드 볼륨매직기</a:t>
            </a:r>
            <a:endParaRPr kumimoji="0"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내용 개체 틀 7" descr="20121129_1247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8458" y="1628775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ko-KR" altLang="en-US" sz="3600" dirty="0" smtClean="0"/>
              <a:t>경상</a:t>
            </a:r>
            <a:r>
              <a:rPr lang="en-US" altLang="ko-KR" sz="3600" dirty="0" smtClean="0"/>
              <a:t>)</a:t>
            </a:r>
            <a:r>
              <a:rPr lang="en-US" altLang="ko-KR" sz="3600" dirty="0" smtClean="0"/>
              <a:t>d-class4</a:t>
            </a:r>
            <a:r>
              <a:rPr lang="en-US" altLang="ko-KR" sz="3600" dirty="0" smtClean="0"/>
              <a:t>.</a:t>
            </a:r>
            <a:r>
              <a:rPr lang="ko-KR" altLang="en-US" sz="3600" dirty="0" smtClean="0"/>
              <a:t>혼주 업 </a:t>
            </a:r>
            <a:r>
              <a:rPr lang="ko-KR" altLang="en-US" sz="3600" dirty="0" smtClean="0"/>
              <a:t>스타일</a:t>
            </a:r>
            <a:r>
              <a:rPr lang="en-US" altLang="ko-KR" sz="3600" dirty="0" smtClean="0"/>
              <a:t>(10</a:t>
            </a:r>
            <a:r>
              <a:rPr lang="ko-KR" altLang="en-US" sz="3600" dirty="0" smtClean="0"/>
              <a:t>월 </a:t>
            </a:r>
            <a:r>
              <a:rPr lang="en-US" altLang="ko-KR" sz="3600" dirty="0" smtClean="0"/>
              <a:t>10</a:t>
            </a:r>
            <a:r>
              <a:rPr lang="ko-KR" altLang="en-US" sz="3600" dirty="0" smtClean="0"/>
              <a:t>일</a:t>
            </a:r>
            <a:r>
              <a:rPr lang="en-US" altLang="ko-KR" sz="3600" dirty="0" smtClean="0"/>
              <a:t>)</a:t>
            </a:r>
            <a:endParaRPr lang="ko-KR" altLang="en-US" sz="3600" dirty="0"/>
          </a:p>
        </p:txBody>
      </p:sp>
      <p:pic>
        <p:nvPicPr>
          <p:cNvPr id="4" name="내용 개체 틀 3" descr="20130102_144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00200"/>
            <a:ext cx="201622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20130102_140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484784"/>
            <a:ext cx="223224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940152" y="1988840"/>
            <a:ext cx="28696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단발머리에 씽과 </a:t>
            </a:r>
            <a:r>
              <a:rPr lang="en-US" altLang="ko-KR" dirty="0" smtClean="0"/>
              <a:t>S</a:t>
            </a:r>
            <a:r>
              <a:rPr lang="ko-KR" altLang="en-US" dirty="0" smtClean="0"/>
              <a:t>달비를 </a:t>
            </a:r>
            <a:endParaRPr lang="en-US" altLang="ko-KR" dirty="0" smtClean="0"/>
          </a:p>
          <a:p>
            <a:r>
              <a:rPr lang="ko-KR" altLang="en-US" dirty="0" smtClean="0"/>
              <a:t>이용한 혼주 업 스타일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준비물</a:t>
            </a:r>
            <a:r>
              <a:rPr lang="en-US" altLang="ko-KR" dirty="0" smtClean="0"/>
              <a:t>-</a:t>
            </a:r>
            <a:r>
              <a:rPr lang="ko-KR" altLang="en-US" dirty="0" smtClean="0"/>
              <a:t>뒷머리가 묶이는 </a:t>
            </a:r>
            <a:endParaRPr lang="en-US" altLang="ko-KR" dirty="0" smtClean="0"/>
          </a:p>
          <a:p>
            <a:r>
              <a:rPr lang="en-US" altLang="ko-KR" dirty="0" smtClean="0"/>
              <a:t>           </a:t>
            </a:r>
            <a:r>
              <a:rPr lang="ko-KR" altLang="en-US" dirty="0" smtClean="0"/>
              <a:t>정도 단발머리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업 도구 일체</a:t>
            </a:r>
            <a:r>
              <a:rPr lang="en-US" altLang="ko-KR" dirty="0" smtClean="0"/>
              <a:t>.</a:t>
            </a:r>
            <a:r>
              <a:rPr lang="ko-KR" altLang="en-US" dirty="0" smtClean="0"/>
              <a:t>씽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        </a:t>
            </a:r>
            <a:r>
              <a:rPr lang="ko-KR" altLang="en-US" dirty="0" smtClean="0"/>
              <a:t>라운드 볼륨매직기</a:t>
            </a:r>
            <a:endParaRPr lang="en-US" altLang="ko-KR" dirty="0" smtClean="0"/>
          </a:p>
          <a:p>
            <a:r>
              <a:rPr lang="en-US" altLang="ko-KR" dirty="0" smtClean="0"/>
              <a:t>          s</a:t>
            </a:r>
            <a:r>
              <a:rPr lang="ko-KR" altLang="en-US" dirty="0" smtClean="0"/>
              <a:t>달비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ko-KR" sz="4000" b="1" dirty="0" smtClean="0"/>
              <a:t>D-class  cut2 (10</a:t>
            </a:r>
            <a:r>
              <a:rPr lang="ko-KR" altLang="en-US" sz="4000" b="1" dirty="0" smtClean="0"/>
              <a:t>월</a:t>
            </a:r>
            <a:r>
              <a:rPr lang="en-US" altLang="ko-KR" sz="4000" b="1" dirty="0" smtClean="0"/>
              <a:t> 28</a:t>
            </a:r>
            <a:r>
              <a:rPr lang="ko-KR" altLang="en-US" sz="4000" b="1" dirty="0" smtClean="0"/>
              <a:t>일</a:t>
            </a:r>
            <a:r>
              <a:rPr lang="en-US" altLang="ko-KR" sz="4000" b="1" dirty="0" smtClean="0"/>
              <a:t>) </a:t>
            </a:r>
            <a:endParaRPr lang="ko-KR" altLang="en-US" sz="4000" b="1" dirty="0"/>
          </a:p>
        </p:txBody>
      </p:sp>
      <p:pic>
        <p:nvPicPr>
          <p:cNvPr id="5" name="그림 4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2843808" cy="3921994"/>
          </a:xfrm>
          <a:prstGeom prst="rect">
            <a:avLst/>
          </a:prstGeom>
        </p:spPr>
      </p:pic>
      <p:pic>
        <p:nvPicPr>
          <p:cNvPr id="6" name="그림 5" descr="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924944"/>
            <a:ext cx="2590322" cy="2852936"/>
          </a:xfrm>
          <a:prstGeom prst="rect">
            <a:avLst/>
          </a:prstGeom>
        </p:spPr>
      </p:pic>
      <p:pic>
        <p:nvPicPr>
          <p:cNvPr id="7" name="그림 6" descr="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4070" y="3356992"/>
            <a:ext cx="2029930" cy="2492896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539552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Long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layer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의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형태변화와 섹션연구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준비</a:t>
            </a:r>
            <a:r>
              <a:rPr lang="ko-KR" altLang="en-US" sz="2800" b="1" dirty="0">
                <a:latin typeface="+mj-lt"/>
                <a:ea typeface="+mj-ea"/>
                <a:cs typeface="+mj-cs"/>
              </a:rPr>
              <a:t>물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- 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필기도구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커트가발</a:t>
            </a:r>
            <a:r>
              <a:rPr lang="en-US" altLang="ko-KR" sz="2800" b="1" dirty="0" smtClean="0">
                <a:latin typeface="+mj-lt"/>
                <a:ea typeface="+mj-ea"/>
                <a:cs typeface="+mj-cs"/>
              </a:rPr>
              <a:t>, </a:t>
            </a:r>
            <a:r>
              <a:rPr lang="ko-KR" altLang="en-US" sz="2800" b="1" dirty="0" smtClean="0">
                <a:latin typeface="+mj-lt"/>
                <a:ea typeface="+mj-ea"/>
                <a:cs typeface="+mj-cs"/>
              </a:rPr>
              <a:t>커트도구 일체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내용 개체 틀 3" descr="5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148064" y="980728"/>
            <a:ext cx="2536784" cy="311534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08912" cy="7193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ko-KR" b="1" dirty="0" smtClean="0"/>
              <a:t>D-class cut2 (10</a:t>
            </a:r>
            <a:r>
              <a:rPr lang="ko-KR" altLang="en-US" b="1" dirty="0" smtClean="0"/>
              <a:t>월</a:t>
            </a:r>
            <a:r>
              <a:rPr lang="en-US" altLang="ko-KR" b="1" dirty="0" smtClean="0"/>
              <a:t>30</a:t>
            </a:r>
            <a:r>
              <a:rPr lang="ko-KR" altLang="en-US" b="1" dirty="0" smtClean="0"/>
              <a:t>일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pic>
        <p:nvPicPr>
          <p:cNvPr id="10243" name="내용 개체 틀 3" descr="b_1f_e2_EXT_1064668234_0_07634339230380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3240360" cy="3238476"/>
          </a:xfrm>
        </p:spPr>
      </p:pic>
      <p:pic>
        <p:nvPicPr>
          <p:cNvPr id="10244" name="그림 5" descr="%BF%A9~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2435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그림 8" descr="img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8430" y="1052737"/>
            <a:ext cx="25476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395536" y="4725144"/>
            <a:ext cx="84961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2800" b="1" dirty="0" err="1">
                <a:latin typeface="Arial" pitchFamily="34" charset="0"/>
                <a:ea typeface="HY중고딕" pitchFamily="18" charset="-127"/>
              </a:rPr>
              <a:t>보이쉬하면</a:t>
            </a:r>
            <a:r>
              <a:rPr kumimoji="0" lang="ko-KR" altLang="en-US" sz="2800" b="1" dirty="0">
                <a:latin typeface="Arial" pitchFamily="34" charset="0"/>
                <a:ea typeface="HY중고딕" pitchFamily="18" charset="-127"/>
              </a:rPr>
              <a:t> 서 강한 여성미를 강조한 </a:t>
            </a:r>
            <a:r>
              <a:rPr kumimoji="0" lang="ko-KR" altLang="en-US" sz="2800" b="1" dirty="0" err="1">
                <a:latin typeface="Arial" pitchFamily="34" charset="0"/>
                <a:ea typeface="HY중고딕" pitchFamily="18" charset="-127"/>
              </a:rPr>
              <a:t>쇼트한</a:t>
            </a:r>
            <a:r>
              <a:rPr kumimoji="0" lang="ko-KR" altLang="en-US" sz="2800" b="1" dirty="0">
                <a:latin typeface="Arial" pitchFamily="34" charset="0"/>
                <a:ea typeface="HY중고딕" pitchFamily="18" charset="-127"/>
              </a:rPr>
              <a:t> </a:t>
            </a:r>
            <a:r>
              <a:rPr kumimoji="0" lang="ko-KR" altLang="en-US" sz="2800" b="1" dirty="0" err="1">
                <a:latin typeface="Arial" pitchFamily="34" charset="0"/>
                <a:ea typeface="HY중고딕" pitchFamily="18" charset="-127"/>
              </a:rPr>
              <a:t>컷트와</a:t>
            </a:r>
            <a:r>
              <a:rPr kumimoji="0" lang="ko-KR" altLang="en-US" sz="2800" b="1" dirty="0">
                <a:latin typeface="Arial" pitchFamily="34" charset="0"/>
                <a:ea typeface="HY중고딕" pitchFamily="18" charset="-127"/>
              </a:rPr>
              <a:t> </a:t>
            </a:r>
            <a:r>
              <a:rPr kumimoji="0" lang="ko-KR" altLang="en-US" sz="2800" b="1" dirty="0" err="1">
                <a:latin typeface="Arial" pitchFamily="34" charset="0"/>
                <a:ea typeface="HY중고딕" pitchFamily="18" charset="-127"/>
              </a:rPr>
              <a:t>언발란스한</a:t>
            </a:r>
            <a:r>
              <a:rPr kumimoji="0" lang="ko-KR" altLang="en-US" sz="2800" b="1" dirty="0">
                <a:latin typeface="Arial" pitchFamily="34" charset="0"/>
                <a:ea typeface="HY중고딕" pitchFamily="18" charset="-127"/>
              </a:rPr>
              <a:t>  형태 연구 기법 스타일 </a:t>
            </a:r>
            <a:endParaRPr kumimoji="0" lang="en-US" altLang="ko-KR" sz="2800" b="1" dirty="0" smtClean="0">
              <a:latin typeface="Arial" pitchFamily="34" charset="0"/>
              <a:ea typeface="HY중고딕" pitchFamily="18" charset="-127"/>
            </a:endParaRPr>
          </a:p>
          <a:p>
            <a:endParaRPr kumimoji="0" lang="en-US" altLang="ko-KR" sz="2800" b="1" dirty="0" smtClean="0">
              <a:latin typeface="Arial" pitchFamily="34" charset="0"/>
              <a:ea typeface="HY중고딕" pitchFamily="18" charset="-127"/>
            </a:endParaRPr>
          </a:p>
          <a:p>
            <a:r>
              <a:rPr lang="ko-KR" altLang="en-US" sz="2800" b="1" dirty="0" smtClean="0">
                <a:latin typeface="Arial" pitchFamily="34" charset="0"/>
                <a:ea typeface="HY중고딕" pitchFamily="18" charset="-127"/>
              </a:rPr>
              <a:t>준비물</a:t>
            </a:r>
            <a:r>
              <a:rPr lang="en-US" altLang="ko-KR" sz="2800" b="1" dirty="0" smtClean="0">
                <a:latin typeface="Arial" pitchFamily="34" charset="0"/>
                <a:ea typeface="HY중고딕" pitchFamily="18" charset="-127"/>
              </a:rPr>
              <a:t>- </a:t>
            </a:r>
            <a:r>
              <a:rPr lang="ko-KR" altLang="en-US" sz="2800" b="1" dirty="0" smtClean="0">
                <a:latin typeface="Arial" pitchFamily="34" charset="0"/>
                <a:ea typeface="HY중고딕" pitchFamily="18" charset="-127"/>
              </a:rPr>
              <a:t>필기도구</a:t>
            </a:r>
            <a:r>
              <a:rPr lang="en-US" altLang="ko-KR" sz="2800" b="1" dirty="0" smtClean="0">
                <a:latin typeface="Arial" pitchFamily="34" charset="0"/>
                <a:ea typeface="HY중고딕" pitchFamily="18" charset="-127"/>
              </a:rPr>
              <a:t>, </a:t>
            </a:r>
            <a:r>
              <a:rPr lang="ko-KR" altLang="en-US" sz="2800" b="1" dirty="0" smtClean="0">
                <a:latin typeface="Arial" pitchFamily="34" charset="0"/>
                <a:ea typeface="HY중고딕" pitchFamily="18" charset="-127"/>
              </a:rPr>
              <a:t>단발이상 커트가발</a:t>
            </a:r>
            <a:r>
              <a:rPr lang="en-US" altLang="ko-KR" sz="2800" b="1" dirty="0" smtClean="0">
                <a:latin typeface="Arial" pitchFamily="34" charset="0"/>
                <a:ea typeface="HY중고딕" pitchFamily="18" charset="-127"/>
              </a:rPr>
              <a:t>, </a:t>
            </a:r>
            <a:r>
              <a:rPr lang="ko-KR" altLang="en-US" sz="2800" b="1" dirty="0" smtClean="0">
                <a:latin typeface="Arial" pitchFamily="34" charset="0"/>
                <a:ea typeface="HY중고딕" pitchFamily="18" charset="-127"/>
              </a:rPr>
              <a:t>커트도구 일체</a:t>
            </a:r>
            <a:endParaRPr lang="ko-KR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211</Words>
  <Application>Microsoft Office PowerPoint</Application>
  <PresentationFormat>화면 슬라이드 쇼(4:3)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s-class 5.혼주 볼륨 다운 업스타일(10월 8일)</vt:lpstr>
      <vt:lpstr>d-class 1.웨이브 업 스타일(10월 21일)</vt:lpstr>
      <vt:lpstr>경상)d-class3.고데기 볼륨 업스타일(10월 10일)</vt:lpstr>
      <vt:lpstr>경상)d-class4.혼주 업 스타일(10월 10일)</vt:lpstr>
      <vt:lpstr>D-class  cut2 (10월 28일) </vt:lpstr>
      <vt:lpstr>D-class cut2 (10월30일)</vt:lpstr>
    </vt:vector>
  </TitlesOfParts>
  <Company>All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s-class 5.혼주 볼륨 다운 업스타일(10월 8일)</dc:title>
  <dc:creator>End User</dc:creator>
  <cp:lastModifiedBy>End User</cp:lastModifiedBy>
  <cp:revision>4</cp:revision>
  <dcterms:created xsi:type="dcterms:W3CDTF">2013-09-09T06:44:40Z</dcterms:created>
  <dcterms:modified xsi:type="dcterms:W3CDTF">2013-09-10T06:30:01Z</dcterms:modified>
</cp:coreProperties>
</file>