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2FB56-C317-4FD4-9C68-4E1C02F20D32}" type="datetimeFigureOut">
              <a:rPr lang="ko-KR" altLang="en-US" smtClean="0"/>
              <a:t>2013-07-18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BC9A6-C29A-4922-B9D7-4D6322DF1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D-CLASS </a:t>
            </a:r>
            <a:r>
              <a:rPr lang="en-US" altLang="ko-KR" dirty="0" smtClean="0"/>
              <a:t>4</a:t>
            </a:r>
            <a:r>
              <a:rPr lang="en-US" altLang="ko-KR" dirty="0" smtClean="0"/>
              <a:t>.</a:t>
            </a:r>
            <a:r>
              <a:rPr lang="ko-KR" altLang="en-US" dirty="0" smtClean="0"/>
              <a:t>혼주 업 </a:t>
            </a:r>
            <a:r>
              <a:rPr lang="ko-KR" altLang="en-US" dirty="0" smtClean="0"/>
              <a:t>스타일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(8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20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4" name="내용 개체 틀 3" descr="20130102_1443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00200"/>
            <a:ext cx="2016224" cy="4525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그림 6" descr="20130102_14045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1484784"/>
            <a:ext cx="2232248" cy="468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5148064" y="1988840"/>
            <a:ext cx="3995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단발머리에 씽과 </a:t>
            </a:r>
            <a:r>
              <a:rPr lang="en-US" altLang="ko-KR" sz="2400" dirty="0" smtClean="0"/>
              <a:t>S</a:t>
            </a:r>
            <a:r>
              <a:rPr lang="ko-KR" altLang="en-US" sz="2400" dirty="0" smtClean="0"/>
              <a:t>달비를 </a:t>
            </a:r>
            <a:endParaRPr lang="en-US" altLang="ko-KR" sz="2400" dirty="0" smtClean="0"/>
          </a:p>
          <a:p>
            <a:r>
              <a:rPr lang="ko-KR" altLang="en-US" sz="2400" dirty="0" smtClean="0"/>
              <a:t>이용한 혼주 업 </a:t>
            </a:r>
            <a:r>
              <a:rPr lang="ko-KR" altLang="en-US" sz="2400" dirty="0" smtClean="0"/>
              <a:t>스타일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r>
              <a:rPr lang="ko-KR" altLang="en-US" sz="2400" dirty="0" smtClean="0"/>
              <a:t>준비물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뒷머리가 </a:t>
            </a:r>
            <a:r>
              <a:rPr lang="ko-KR" altLang="en-US" sz="2400" dirty="0" smtClean="0"/>
              <a:t>묶이는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 </a:t>
            </a:r>
            <a:r>
              <a:rPr lang="ko-KR" altLang="en-US" sz="2400" dirty="0" smtClean="0"/>
              <a:t>정도 </a:t>
            </a:r>
            <a:r>
              <a:rPr lang="ko-KR" altLang="en-US" sz="2400" dirty="0" smtClean="0"/>
              <a:t>단발머리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업 도구 일체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씽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라운드 </a:t>
            </a:r>
            <a:r>
              <a:rPr lang="ko-KR" altLang="en-US" sz="2400" dirty="0" err="1" smtClean="0"/>
              <a:t>볼륨매직기</a:t>
            </a:r>
            <a:r>
              <a:rPr lang="en-US" altLang="ko-KR" sz="2400" dirty="0" smtClean="0"/>
              <a:t>, </a:t>
            </a:r>
            <a:r>
              <a:rPr lang="en-US" altLang="ko-KR" sz="2400" dirty="0" smtClean="0"/>
              <a:t>s</a:t>
            </a:r>
            <a:r>
              <a:rPr lang="ko-KR" altLang="en-US" sz="2400" dirty="0" smtClean="0"/>
              <a:t>달비</a:t>
            </a:r>
            <a:endParaRPr lang="en-US" altLang="ko-KR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S-CLASS</a:t>
            </a:r>
            <a:r>
              <a:rPr lang="ko-KR" altLang="en-US" dirty="0" smtClean="0"/>
              <a:t> </a:t>
            </a:r>
            <a:r>
              <a:rPr lang="en-US" altLang="ko-KR" dirty="0" smtClean="0"/>
              <a:t>4</a:t>
            </a:r>
            <a:r>
              <a:rPr lang="en-US" altLang="ko-KR" dirty="0" smtClean="0"/>
              <a:t>.</a:t>
            </a:r>
            <a:r>
              <a:rPr lang="ko-KR" altLang="en-US" dirty="0" smtClean="0"/>
              <a:t>물결 웨이브 </a:t>
            </a:r>
            <a:r>
              <a:rPr lang="ko-KR" altLang="en-US" dirty="0" err="1" smtClean="0"/>
              <a:t>업스타일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(8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26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  <a:endParaRPr lang="ko-KR" altLang="en-US" dirty="0" smtClean="0"/>
          </a:p>
        </p:txBody>
      </p:sp>
      <p:sp>
        <p:nvSpPr>
          <p:cNvPr id="19459" name="TextBox 13"/>
          <p:cNvSpPr txBox="1">
            <a:spLocks noChangeArrowheads="1"/>
          </p:cNvSpPr>
          <p:nvPr/>
        </p:nvSpPr>
        <p:spPr bwMode="auto">
          <a:xfrm>
            <a:off x="4787900" y="2205038"/>
            <a:ext cx="38885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kumimoji="0" lang="ko-KR" altLang="en-US" sz="2400" dirty="0" smtClean="0">
                <a:latin typeface="맑은 고딕" pitchFamily="50" charset="-127"/>
                <a:ea typeface="맑은 고딕" pitchFamily="50" charset="-127"/>
              </a:rPr>
              <a:t>물결의 흐름을 이용하여 우아하고 단아한 물결 </a:t>
            </a:r>
            <a:r>
              <a:rPr kumimoji="0" lang="ko-KR" altLang="en-US" sz="2400" dirty="0" err="1" smtClean="0">
                <a:latin typeface="맑은 고딕" pitchFamily="50" charset="-127"/>
                <a:ea typeface="맑은 고딕" pitchFamily="50" charset="-127"/>
              </a:rPr>
              <a:t>업스타일</a:t>
            </a:r>
            <a:r>
              <a:rPr kumimoji="0" lang="ko-KR" altLang="en-US" sz="2400" dirty="0" smtClean="0">
                <a:latin typeface="맑은 고딕" pitchFamily="50" charset="-127"/>
                <a:ea typeface="맑은 고딕" pitchFamily="50" charset="-127"/>
              </a:rPr>
              <a:t> 완성</a:t>
            </a:r>
            <a:endParaRPr kumimoji="0" lang="ko-KR" altLang="en-US" sz="2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499992" y="4077072"/>
            <a:ext cx="3960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준비물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층없는 어깨기장 가발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라운드 볼륨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매직기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업 스타일 도구 일체</a:t>
            </a:r>
          </a:p>
          <a:p>
            <a:endParaRPr lang="ko-KR" altLang="en-US" sz="2400" dirty="0"/>
          </a:p>
        </p:txBody>
      </p:sp>
      <p:pic>
        <p:nvPicPr>
          <p:cNvPr id="6" name="내용 개체 틀 5" descr="naver_com_20130314_19251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79264" y="1600200"/>
            <a:ext cx="3394472" cy="4525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63</Words>
  <Application>Microsoft Office PowerPoint</Application>
  <PresentationFormat>화면 슬라이드 쇼(4:3)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D-CLASS 4.혼주 업 스타일 (8월20일)</vt:lpstr>
      <vt:lpstr>S-CLASS 4.물결 웨이브 업스타일 (8월26일)</vt:lpstr>
    </vt:vector>
  </TitlesOfParts>
  <Company>All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D-CLASS 4.혼주 업 스타일 (8월20일)</dc:title>
  <dc:creator>End User</dc:creator>
  <cp:lastModifiedBy>End User</cp:lastModifiedBy>
  <cp:revision>1</cp:revision>
  <dcterms:created xsi:type="dcterms:W3CDTF">2013-07-18T09:08:43Z</dcterms:created>
  <dcterms:modified xsi:type="dcterms:W3CDTF">2013-07-18T09:13:23Z</dcterms:modified>
</cp:coreProperties>
</file>