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56" r:id="rId3"/>
    <p:sldId id="423" r:id="rId4"/>
    <p:sldId id="422" r:id="rId5"/>
  </p:sldIdLst>
  <p:sldSz cx="9144000" cy="6858000" type="screen4x3"/>
  <p:notesSz cx="6867525" cy="9993313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336600"/>
    <a:srgbClr val="4D3127"/>
    <a:srgbClr val="3366FF"/>
    <a:srgbClr val="FF781D"/>
    <a:srgbClr val="E7E200"/>
    <a:srgbClr val="ADEA00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32" autoAdjust="0"/>
    <p:restoredTop sz="95297" autoAdjust="0"/>
  </p:normalViewPr>
  <p:slideViewPr>
    <p:cSldViewPr>
      <p:cViewPr>
        <p:scale>
          <a:sx n="65" d="100"/>
          <a:sy n="65" d="100"/>
        </p:scale>
        <p:origin x="-1734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94" y="-102"/>
      </p:cViewPr>
      <p:guideLst>
        <p:guide orient="horz" pos="3147"/>
        <p:guide pos="216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375" y="0"/>
            <a:ext cx="2976563" cy="500063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73DB609-DE99-45C7-8F7D-A1B0B829E43E}" type="datetimeFigureOut">
              <a:rPr lang="ko-KR" altLang="en-US"/>
              <a:pPr>
                <a:defRPr/>
              </a:pPr>
              <a:t>2013-09-23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1663"/>
            <a:ext cx="2976563" cy="500062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375" y="9491663"/>
            <a:ext cx="2976563" cy="500062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EA70881-22E2-49F3-9982-68599EC41B7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6563" cy="500063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27B167A3-83FF-4666-A3B2-417D830B66CC}" type="datetimeFigureOut">
              <a:rPr lang="ko-KR" altLang="en-US"/>
              <a:pPr>
                <a:defRPr/>
              </a:pPr>
              <a:t>2013-09-23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746625"/>
            <a:ext cx="5492750" cy="4497388"/>
          </a:xfrm>
          <a:prstGeom prst="rect">
            <a:avLst/>
          </a:prstGeom>
        </p:spPr>
        <p:txBody>
          <a:bodyPr vert="horz" lIns="96341" tIns="48171" rIns="96341" bIns="48171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1663"/>
            <a:ext cx="2976563" cy="500062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1663"/>
            <a:ext cx="2976563" cy="500062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 latinLnBrk="0">
              <a:defRPr kumimoji="0" sz="13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6A958A3-B7FA-4FDF-9ACB-07E3F1EBBC3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DB2BFB7-111A-4264-B45B-BF45D158C487}" type="slidenum">
              <a:rPr lang="en-US" altLang="ko-KR" smtClean="0"/>
              <a:pPr>
                <a:defRPr/>
              </a:pPr>
              <a:t>2</a:t>
            </a:fld>
            <a:endParaRPr lang="en-US" altLang="ko-KR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0" y="69850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5" y="260350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/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7" y="172"/>
                </a:cxn>
                <a:cxn ang="0">
                  <a:pos x="14" y="158"/>
                </a:cxn>
                <a:cxn ang="0">
                  <a:pos x="25" y="169"/>
                </a:cxn>
                <a:cxn ang="0">
                  <a:pos x="25" y="165"/>
                </a:cxn>
                <a:cxn ang="0">
                  <a:pos x="25" y="162"/>
                </a:cxn>
                <a:cxn ang="0">
                  <a:pos x="25" y="155"/>
                </a:cxn>
                <a:cxn ang="0">
                  <a:pos x="21" y="144"/>
                </a:cxn>
                <a:cxn ang="0">
                  <a:pos x="21" y="141"/>
                </a:cxn>
                <a:cxn ang="0">
                  <a:pos x="17" y="134"/>
                </a:cxn>
                <a:cxn ang="0">
                  <a:pos x="17" y="123"/>
                </a:cxn>
                <a:cxn ang="0">
                  <a:pos x="21" y="116"/>
                </a:cxn>
                <a:cxn ang="0">
                  <a:pos x="25" y="109"/>
                </a:cxn>
                <a:cxn ang="0">
                  <a:pos x="32" y="106"/>
                </a:cxn>
                <a:cxn ang="0">
                  <a:pos x="35" y="98"/>
                </a:cxn>
                <a:cxn ang="0">
                  <a:pos x="35" y="91"/>
                </a:cxn>
                <a:cxn ang="0">
                  <a:pos x="35" y="88"/>
                </a:cxn>
                <a:cxn ang="0">
                  <a:pos x="32" y="84"/>
                </a:cxn>
                <a:cxn ang="0">
                  <a:pos x="32" y="77"/>
                </a:cxn>
                <a:cxn ang="0">
                  <a:pos x="32" y="70"/>
                </a:cxn>
                <a:cxn ang="0">
                  <a:pos x="32" y="63"/>
                </a:cxn>
                <a:cxn ang="0">
                  <a:pos x="28" y="53"/>
                </a:cxn>
                <a:cxn ang="0">
                  <a:pos x="28" y="46"/>
                </a:cxn>
                <a:cxn ang="0">
                  <a:pos x="28" y="39"/>
                </a:cxn>
                <a:cxn ang="0">
                  <a:pos x="25" y="35"/>
                </a:cxn>
                <a:cxn ang="0">
                  <a:pos x="25" y="35"/>
                </a:cxn>
                <a:cxn ang="0">
                  <a:pos x="25" y="28"/>
                </a:cxn>
                <a:cxn ang="0">
                  <a:pos x="25" y="21"/>
                </a:cxn>
                <a:cxn ang="0">
                  <a:pos x="25" y="10"/>
                </a:cxn>
                <a:cxn ang="0">
                  <a:pos x="28" y="7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0"/>
                </a:cxn>
                <a:cxn ang="0">
                  <a:pos x="17" y="0"/>
                </a:cxn>
                <a:cxn ang="0">
                  <a:pos x="14" y="3"/>
                </a:cxn>
                <a:cxn ang="0">
                  <a:pos x="14" y="10"/>
                </a:cxn>
                <a:cxn ang="0">
                  <a:pos x="10" y="14"/>
                </a:cxn>
                <a:cxn ang="0">
                  <a:pos x="10" y="21"/>
                </a:cxn>
                <a:cxn ang="0">
                  <a:pos x="7" y="21"/>
                </a:cxn>
                <a:cxn ang="0">
                  <a:pos x="3" y="42"/>
                </a:cxn>
                <a:cxn ang="0">
                  <a:pos x="3" y="42"/>
                </a:cxn>
                <a:cxn ang="0">
                  <a:pos x="3" y="49"/>
                </a:cxn>
                <a:cxn ang="0">
                  <a:pos x="7" y="56"/>
                </a:cxn>
                <a:cxn ang="0">
                  <a:pos x="7" y="60"/>
                </a:cxn>
                <a:cxn ang="0">
                  <a:pos x="7" y="70"/>
                </a:cxn>
                <a:cxn ang="0">
                  <a:pos x="7" y="91"/>
                </a:cxn>
                <a:cxn ang="0">
                  <a:pos x="7" y="113"/>
                </a:cxn>
                <a:cxn ang="0">
                  <a:pos x="7" y="134"/>
                </a:cxn>
                <a:cxn ang="0">
                  <a:pos x="7" y="144"/>
                </a:cxn>
                <a:cxn ang="0">
                  <a:pos x="7" y="148"/>
                </a:cxn>
                <a:cxn ang="0">
                  <a:pos x="3" y="155"/>
                </a:cxn>
                <a:cxn ang="0">
                  <a:pos x="3" y="158"/>
                </a:cxn>
                <a:cxn ang="0">
                  <a:pos x="0" y="165"/>
                </a:cxn>
                <a:cxn ang="0">
                  <a:pos x="0" y="165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4"/>
                </a:cxn>
                <a:cxn ang="0">
                  <a:pos x="7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7" y="4"/>
                </a:cxn>
                <a:cxn ang="0">
                  <a:pos x="7" y="4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3" y="4"/>
                </a:cxn>
                <a:cxn ang="0">
                  <a:pos x="7" y="0"/>
                </a:cxn>
                <a:cxn ang="0">
                  <a:pos x="3" y="4"/>
                </a:cxn>
                <a:cxn ang="0">
                  <a:pos x="0" y="4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/>
              <a:ahLst/>
              <a:cxnLst>
                <a:cxn ang="0">
                  <a:pos x="7" y="28"/>
                </a:cxn>
                <a:cxn ang="0">
                  <a:pos x="7" y="21"/>
                </a:cxn>
                <a:cxn ang="0">
                  <a:pos x="7" y="14"/>
                </a:cxn>
                <a:cxn ang="0">
                  <a:pos x="4" y="7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4" y="7"/>
                </a:cxn>
                <a:cxn ang="0">
                  <a:pos x="7" y="14"/>
                </a:cxn>
                <a:cxn ang="0">
                  <a:pos x="7" y="21"/>
                </a:cxn>
                <a:cxn ang="0">
                  <a:pos x="7" y="28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/>
              <a:ahLst/>
              <a:cxnLst>
                <a:cxn ang="0">
                  <a:pos x="11" y="3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7" y="3"/>
                </a:cxn>
                <a:cxn ang="0">
                  <a:pos x="11" y="3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7" y="3"/>
                </a:cxn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/>
              <a:ahLst/>
              <a:cxnLst>
                <a:cxn ang="0">
                  <a:pos x="10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7" y="25"/>
                </a:cxn>
                <a:cxn ang="0">
                  <a:pos x="7" y="32"/>
                </a:cxn>
                <a:cxn ang="0">
                  <a:pos x="3" y="35"/>
                </a:cxn>
                <a:cxn ang="0">
                  <a:pos x="3" y="39"/>
                </a:cxn>
                <a:cxn ang="0">
                  <a:pos x="3" y="42"/>
                </a:cxn>
                <a:cxn ang="0">
                  <a:pos x="0" y="46"/>
                </a:cxn>
                <a:cxn ang="0">
                  <a:pos x="3" y="39"/>
                </a:cxn>
                <a:cxn ang="0">
                  <a:pos x="3" y="32"/>
                </a:cxn>
                <a:cxn ang="0">
                  <a:pos x="7" y="28"/>
                </a:cxn>
                <a:cxn ang="0">
                  <a:pos x="7" y="25"/>
                </a:cxn>
                <a:cxn ang="0">
                  <a:pos x="7" y="18"/>
                </a:cxn>
                <a:cxn ang="0">
                  <a:pos x="7" y="14"/>
                </a:cxn>
                <a:cxn ang="0">
                  <a:pos x="10" y="11"/>
                </a:cxn>
                <a:cxn ang="0">
                  <a:pos x="3" y="0"/>
                </a:cxn>
                <a:cxn ang="0">
                  <a:pos x="10" y="7"/>
                </a:cxn>
                <a:cxn ang="0">
                  <a:pos x="10" y="11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4" y="3"/>
                </a:cxn>
                <a:cxn ang="0">
                  <a:pos x="4" y="7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7" y="0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4" y="3"/>
                </a:cxn>
                <a:cxn ang="0">
                  <a:pos x="7" y="0"/>
                </a:cxn>
                <a:cxn ang="0">
                  <a:pos x="11" y="0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4" y="4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7"/>
                </a:cxn>
                <a:cxn ang="0">
                  <a:pos x="3" y="11"/>
                </a:cxn>
                <a:cxn ang="0">
                  <a:pos x="3" y="7"/>
                </a:cxn>
                <a:cxn ang="0">
                  <a:pos x="0" y="0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"/>
                </a:cxn>
                <a:cxn ang="0">
                  <a:pos x="14" y="11"/>
                </a:cxn>
                <a:cxn ang="0">
                  <a:pos x="21" y="15"/>
                </a:cxn>
                <a:cxn ang="0">
                  <a:pos x="10" y="11"/>
                </a:cxn>
                <a:cxn ang="0">
                  <a:pos x="3" y="4"/>
                </a:cxn>
                <a:cxn ang="0">
                  <a:pos x="0" y="0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3" y="3"/>
                </a:cxn>
                <a:cxn ang="0">
                  <a:pos x="7" y="0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1" y="0"/>
                </a:cxn>
                <a:cxn ang="0">
                  <a:pos x="25" y="0"/>
                </a:cxn>
                <a:cxn ang="0">
                  <a:pos x="18" y="4"/>
                </a:cxn>
                <a:cxn ang="0">
                  <a:pos x="11" y="4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11" y="4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/>
              <a:ahLst/>
              <a:cxnLst>
                <a:cxn ang="0">
                  <a:pos x="3" y="15"/>
                </a:cxn>
                <a:cxn ang="0">
                  <a:pos x="7" y="8"/>
                </a:cxn>
                <a:cxn ang="0">
                  <a:pos x="3" y="0"/>
                </a:cxn>
                <a:cxn ang="0">
                  <a:pos x="7" y="8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3" y="1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3" y="15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3" y="7"/>
                </a:cxn>
                <a:cxn ang="0">
                  <a:pos x="3" y="10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/>
              <a:ahLst/>
              <a:cxnLst>
                <a:cxn ang="0">
                  <a:pos x="4" y="10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" y="10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4" y="7"/>
                </a:cxn>
                <a:cxn ang="0">
                  <a:pos x="7" y="4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7" y="4"/>
                </a:cxn>
                <a:cxn ang="0">
                  <a:pos x="0" y="7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/>
              <a:ahLst/>
              <a:cxnLst>
                <a:cxn ang="0">
                  <a:pos x="14" y="4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7" y="4"/>
                </a:cxn>
                <a:cxn ang="0">
                  <a:pos x="0" y="0"/>
                </a:cxn>
                <a:cxn ang="0">
                  <a:pos x="7" y="4"/>
                </a:cxn>
                <a:cxn ang="0">
                  <a:pos x="11" y="4"/>
                </a:cxn>
                <a:cxn ang="0">
                  <a:pos x="14" y="4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3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/>
              <a:ahLst/>
              <a:cxnLst>
                <a:cxn ang="0">
                  <a:pos x="14" y="28"/>
                </a:cxn>
                <a:cxn ang="0">
                  <a:pos x="4" y="17"/>
                </a:cxn>
                <a:cxn ang="0">
                  <a:pos x="0" y="17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14" y="28"/>
                </a:cxn>
                <a:cxn ang="0">
                  <a:pos x="14" y="28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/>
              <a:ahLst/>
              <a:cxnLst>
                <a:cxn ang="0">
                  <a:pos x="4" y="25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18"/>
                </a:cxn>
                <a:cxn ang="0">
                  <a:pos x="0" y="21"/>
                </a:cxn>
                <a:cxn ang="0">
                  <a:pos x="4" y="28"/>
                </a:cxn>
                <a:cxn ang="0">
                  <a:pos x="4" y="25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3" y="3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10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/>
              <a:ahLst/>
              <a:cxnLst>
                <a:cxn ang="0">
                  <a:pos x="15" y="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1" y="7"/>
                </a:cxn>
                <a:cxn ang="0">
                  <a:pos x="18" y="7"/>
                </a:cxn>
                <a:cxn ang="0">
                  <a:pos x="22" y="11"/>
                </a:cxn>
                <a:cxn ang="0">
                  <a:pos x="18" y="7"/>
                </a:cxn>
                <a:cxn ang="0">
                  <a:pos x="15" y="7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46"/>
                </a:cxn>
                <a:cxn ang="0">
                  <a:pos x="0" y="28"/>
                </a:cxn>
                <a:cxn ang="0">
                  <a:pos x="0" y="14"/>
                </a:cxn>
                <a:cxn ang="0">
                  <a:pos x="3" y="0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0" y="15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3"/>
                </a:cxn>
                <a:cxn ang="0">
                  <a:pos x="0" y="7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3" y="7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4" y="18"/>
                </a:cxn>
                <a:cxn ang="0">
                  <a:pos x="4" y="14"/>
                </a:cxn>
                <a:cxn ang="0">
                  <a:pos x="7" y="7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1" y="7"/>
                </a:cxn>
                <a:cxn ang="0">
                  <a:pos x="7" y="11"/>
                </a:cxn>
                <a:cxn ang="0">
                  <a:pos x="4" y="18"/>
                </a:cxn>
                <a:cxn ang="0">
                  <a:pos x="0" y="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3" y="18"/>
                </a:cxn>
                <a:cxn ang="0">
                  <a:pos x="7" y="15"/>
                </a:cxn>
                <a:cxn ang="0">
                  <a:pos x="14" y="8"/>
                </a:cxn>
                <a:cxn ang="0">
                  <a:pos x="17" y="0"/>
                </a:cxn>
                <a:cxn ang="0">
                  <a:pos x="14" y="8"/>
                </a:cxn>
                <a:cxn ang="0">
                  <a:pos x="7" y="15"/>
                </a:cxn>
                <a:cxn ang="0">
                  <a:pos x="3" y="18"/>
                </a:cxn>
                <a:cxn ang="0">
                  <a:pos x="0" y="22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4" y="7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7" y="4"/>
                </a:cxn>
                <a:cxn ang="0">
                  <a:pos x="4" y="7"/>
                </a:cxn>
                <a:cxn ang="0">
                  <a:pos x="0" y="14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0" y="10"/>
                </a:cxn>
                <a:cxn ang="0">
                  <a:pos x="21" y="0"/>
                </a:cxn>
                <a:cxn ang="0">
                  <a:pos x="21" y="3"/>
                </a:cxn>
                <a:cxn ang="0">
                  <a:pos x="21" y="3"/>
                </a:cxn>
                <a:cxn ang="0">
                  <a:pos x="17" y="3"/>
                </a:cxn>
                <a:cxn ang="0">
                  <a:pos x="14" y="7"/>
                </a:cxn>
                <a:cxn ang="0">
                  <a:pos x="7" y="10"/>
                </a:cxn>
                <a:cxn ang="0">
                  <a:pos x="0" y="18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  <a:cxn ang="0">
                  <a:pos x="14" y="14"/>
                </a:cxn>
                <a:cxn ang="0">
                  <a:pos x="10" y="11"/>
                </a:cxn>
                <a:cxn ang="0">
                  <a:pos x="3" y="4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0" y="0"/>
                </a:cxn>
                <a:cxn ang="0">
                  <a:pos x="3" y="3"/>
                </a:cxn>
                <a:cxn ang="0">
                  <a:pos x="10" y="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3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7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14" y="0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" y="3"/>
                </a:cxn>
                <a:cxn ang="0">
                  <a:pos x="7" y="7"/>
                </a:cxn>
                <a:cxn ang="0">
                  <a:pos x="7" y="10"/>
                </a:cxn>
                <a:cxn ang="0">
                  <a:pos x="7" y="7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8" y="3"/>
                </a:cxn>
                <a:cxn ang="0">
                  <a:pos x="0" y="0"/>
                </a:cxn>
                <a:cxn ang="0">
                  <a:pos x="28" y="3"/>
                </a:cxn>
                <a:cxn ang="0">
                  <a:pos x="56" y="0"/>
                </a:cxn>
                <a:cxn ang="0">
                  <a:pos x="63" y="0"/>
                </a:cxn>
                <a:cxn ang="0">
                  <a:pos x="67" y="0"/>
                </a:cxn>
                <a:cxn ang="0">
                  <a:pos x="70" y="0"/>
                </a:cxn>
                <a:cxn ang="0">
                  <a:pos x="63" y="0"/>
                </a:cxn>
                <a:cxn ang="0">
                  <a:pos x="56" y="0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  <a:cxn ang="0">
                  <a:pos x="10" y="18"/>
                </a:cxn>
                <a:cxn ang="0">
                  <a:pos x="14" y="28"/>
                </a:cxn>
                <a:cxn ang="0">
                  <a:pos x="10" y="28"/>
                </a:cxn>
                <a:cxn ang="0">
                  <a:pos x="7" y="32"/>
                </a:cxn>
                <a:cxn ang="0">
                  <a:pos x="10" y="28"/>
                </a:cxn>
                <a:cxn ang="0">
                  <a:pos x="14" y="28"/>
                </a:cxn>
                <a:cxn ang="0">
                  <a:pos x="14" y="28"/>
                </a:cxn>
                <a:cxn ang="0">
                  <a:pos x="10" y="18"/>
                </a:cxn>
                <a:cxn ang="0">
                  <a:pos x="7" y="7"/>
                </a:cxn>
                <a:cxn ang="0">
                  <a:pos x="0" y="0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/>
              <a:ahLst/>
              <a:cxnLst>
                <a:cxn ang="0">
                  <a:pos x="3" y="25"/>
                </a:cxn>
                <a:cxn ang="0">
                  <a:pos x="3" y="25"/>
                </a:cxn>
                <a:cxn ang="0">
                  <a:pos x="0" y="25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4"/>
                </a:cxn>
                <a:cxn ang="0">
                  <a:pos x="10" y="7"/>
                </a:cxn>
                <a:cxn ang="0">
                  <a:pos x="7" y="14"/>
                </a:cxn>
                <a:cxn ang="0">
                  <a:pos x="3" y="21"/>
                </a:cxn>
                <a:cxn ang="0">
                  <a:pos x="3" y="25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8" y="4"/>
                </a:cxn>
                <a:cxn ang="0">
                  <a:pos x="10" y="4"/>
                </a:cxn>
                <a:cxn ang="0">
                  <a:pos x="0" y="0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4" y="4"/>
                </a:cxn>
                <a:cxn ang="0">
                  <a:pos x="4" y="4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0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4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7" y="0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4"/>
                </a:cxn>
                <a:cxn ang="0">
                  <a:pos x="0" y="4"/>
                </a:cxn>
                <a:cxn ang="0">
                  <a:pos x="7" y="4"/>
                </a:cxn>
                <a:cxn ang="0">
                  <a:pos x="10" y="0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/>
              <a:ahLst/>
              <a:cxnLst>
                <a:cxn ang="0">
                  <a:pos x="4" y="11"/>
                </a:cxn>
                <a:cxn ang="0">
                  <a:pos x="0" y="25"/>
                </a:cxn>
                <a:cxn ang="0">
                  <a:pos x="0" y="32"/>
                </a:cxn>
                <a:cxn ang="0">
                  <a:pos x="4" y="42"/>
                </a:cxn>
                <a:cxn ang="0">
                  <a:pos x="7" y="49"/>
                </a:cxn>
                <a:cxn ang="0">
                  <a:pos x="4" y="42"/>
                </a:cxn>
                <a:cxn ang="0">
                  <a:pos x="0" y="32"/>
                </a:cxn>
                <a:cxn ang="0">
                  <a:pos x="0" y="25"/>
                </a:cxn>
                <a:cxn ang="0">
                  <a:pos x="4" y="11"/>
                </a:cxn>
                <a:cxn ang="0">
                  <a:pos x="25" y="0"/>
                </a:cxn>
                <a:cxn ang="0">
                  <a:pos x="28" y="0"/>
                </a:cxn>
                <a:cxn ang="0">
                  <a:pos x="4" y="11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18" y="3"/>
                </a:cxn>
                <a:cxn ang="0">
                  <a:pos x="21" y="0"/>
                </a:cxn>
                <a:cxn ang="0">
                  <a:pos x="18" y="3"/>
                </a:cxn>
                <a:cxn ang="0">
                  <a:pos x="14" y="3"/>
                </a:cxn>
                <a:cxn ang="0">
                  <a:pos x="7" y="3"/>
                </a:cxn>
                <a:cxn ang="0">
                  <a:pos x="0" y="7"/>
                </a:cxn>
                <a:cxn ang="0">
                  <a:pos x="7" y="3"/>
                </a:cxn>
                <a:cxn ang="0">
                  <a:pos x="14" y="3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4" y="7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11" y="7"/>
                </a:cxn>
                <a:cxn ang="0">
                  <a:pos x="18" y="7"/>
                </a:cxn>
                <a:cxn ang="0">
                  <a:pos x="25" y="11"/>
                </a:cxn>
                <a:cxn ang="0">
                  <a:pos x="22" y="7"/>
                </a:cxn>
                <a:cxn ang="0">
                  <a:pos x="18" y="7"/>
                </a:cxn>
                <a:cxn ang="0">
                  <a:pos x="11" y="7"/>
                </a:cxn>
                <a:cxn ang="0">
                  <a:pos x="7" y="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3" y="3"/>
                </a:cxn>
                <a:cxn ang="0">
                  <a:pos x="0" y="10"/>
                </a:cxn>
                <a:cxn ang="0">
                  <a:pos x="3" y="7"/>
                </a:cxn>
                <a:cxn ang="0">
                  <a:pos x="7" y="3"/>
                </a:cxn>
                <a:cxn ang="0">
                  <a:pos x="10" y="0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/>
              <a:ahLst/>
              <a:cxnLst>
                <a:cxn ang="0">
                  <a:pos x="4" y="7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0" y="7"/>
                </a:cxn>
                <a:cxn ang="0">
                  <a:pos x="4" y="7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/>
              <a:ahLst/>
              <a:cxnLst>
                <a:cxn ang="0">
                  <a:pos x="14" y="4"/>
                </a:cxn>
                <a:cxn ang="0">
                  <a:pos x="18" y="4"/>
                </a:cxn>
                <a:cxn ang="0">
                  <a:pos x="21" y="0"/>
                </a:cxn>
                <a:cxn ang="0">
                  <a:pos x="18" y="4"/>
                </a:cxn>
                <a:cxn ang="0">
                  <a:pos x="14" y="4"/>
                </a:cxn>
                <a:cxn ang="0">
                  <a:pos x="7" y="4"/>
                </a:cxn>
                <a:cxn ang="0">
                  <a:pos x="0" y="7"/>
                </a:cxn>
                <a:cxn ang="0">
                  <a:pos x="7" y="4"/>
                </a:cxn>
                <a:cxn ang="0">
                  <a:pos x="14" y="4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/>
              <a:ahLst/>
              <a:cxnLst>
                <a:cxn ang="0">
                  <a:pos x="14" y="7"/>
                </a:cxn>
                <a:cxn ang="0">
                  <a:pos x="18" y="7"/>
                </a:cxn>
                <a:cxn ang="0">
                  <a:pos x="25" y="0"/>
                </a:cxn>
                <a:cxn ang="0">
                  <a:pos x="18" y="7"/>
                </a:cxn>
                <a:cxn ang="0">
                  <a:pos x="14" y="7"/>
                </a:cxn>
                <a:cxn ang="0">
                  <a:pos x="7" y="10"/>
                </a:cxn>
                <a:cxn ang="0">
                  <a:pos x="0" y="10"/>
                </a:cxn>
                <a:cxn ang="0">
                  <a:pos x="4" y="10"/>
                </a:cxn>
                <a:cxn ang="0">
                  <a:pos x="7" y="10"/>
                </a:cxn>
                <a:cxn ang="0">
                  <a:pos x="14" y="7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7" y="0"/>
                </a:cxn>
                <a:cxn ang="0">
                  <a:pos x="11" y="0"/>
                </a:cxn>
                <a:cxn ang="0">
                  <a:pos x="14" y="0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0" y="4"/>
                </a:cxn>
                <a:cxn ang="0">
                  <a:pos x="7" y="0"/>
                </a:cxn>
                <a:cxn ang="0">
                  <a:pos x="14" y="0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10" y="4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/>
              <a:ahLst/>
              <a:cxnLst>
                <a:cxn ang="0">
                  <a:pos x="28" y="43"/>
                </a:cxn>
                <a:cxn ang="0">
                  <a:pos x="32" y="32"/>
                </a:cxn>
                <a:cxn ang="0">
                  <a:pos x="36" y="32"/>
                </a:cxn>
                <a:cxn ang="0">
                  <a:pos x="39" y="29"/>
                </a:cxn>
                <a:cxn ang="0">
                  <a:pos x="46" y="25"/>
                </a:cxn>
                <a:cxn ang="0">
                  <a:pos x="53" y="22"/>
                </a:cxn>
                <a:cxn ang="0">
                  <a:pos x="57" y="15"/>
                </a:cxn>
                <a:cxn ang="0">
                  <a:pos x="60" y="8"/>
                </a:cxn>
                <a:cxn ang="0">
                  <a:pos x="60" y="8"/>
                </a:cxn>
                <a:cxn ang="0">
                  <a:pos x="67" y="11"/>
                </a:cxn>
                <a:cxn ang="0">
                  <a:pos x="71" y="11"/>
                </a:cxn>
                <a:cxn ang="0">
                  <a:pos x="74" y="11"/>
                </a:cxn>
                <a:cxn ang="0">
                  <a:pos x="78" y="11"/>
                </a:cxn>
                <a:cxn ang="0">
                  <a:pos x="88" y="11"/>
                </a:cxn>
                <a:cxn ang="0">
                  <a:pos x="95" y="11"/>
                </a:cxn>
                <a:cxn ang="0">
                  <a:pos x="106" y="11"/>
                </a:cxn>
                <a:cxn ang="0">
                  <a:pos x="117" y="8"/>
                </a:cxn>
                <a:cxn ang="0">
                  <a:pos x="127" y="0"/>
                </a:cxn>
                <a:cxn ang="0">
                  <a:pos x="138" y="0"/>
                </a:cxn>
                <a:cxn ang="0">
                  <a:pos x="138" y="0"/>
                </a:cxn>
                <a:cxn ang="0">
                  <a:pos x="127" y="0"/>
                </a:cxn>
                <a:cxn ang="0">
                  <a:pos x="120" y="8"/>
                </a:cxn>
                <a:cxn ang="0">
                  <a:pos x="106" y="11"/>
                </a:cxn>
                <a:cxn ang="0">
                  <a:pos x="95" y="15"/>
                </a:cxn>
                <a:cxn ang="0">
                  <a:pos x="88" y="11"/>
                </a:cxn>
                <a:cxn ang="0">
                  <a:pos x="81" y="11"/>
                </a:cxn>
                <a:cxn ang="0">
                  <a:pos x="78" y="11"/>
                </a:cxn>
                <a:cxn ang="0">
                  <a:pos x="71" y="11"/>
                </a:cxn>
                <a:cxn ang="0">
                  <a:pos x="67" y="11"/>
                </a:cxn>
                <a:cxn ang="0">
                  <a:pos x="64" y="11"/>
                </a:cxn>
                <a:cxn ang="0">
                  <a:pos x="60" y="8"/>
                </a:cxn>
                <a:cxn ang="0">
                  <a:pos x="57" y="15"/>
                </a:cxn>
                <a:cxn ang="0">
                  <a:pos x="53" y="22"/>
                </a:cxn>
                <a:cxn ang="0">
                  <a:pos x="46" y="29"/>
                </a:cxn>
                <a:cxn ang="0">
                  <a:pos x="39" y="32"/>
                </a:cxn>
                <a:cxn ang="0">
                  <a:pos x="36" y="32"/>
                </a:cxn>
                <a:cxn ang="0">
                  <a:pos x="36" y="32"/>
                </a:cxn>
                <a:cxn ang="0">
                  <a:pos x="28" y="43"/>
                </a:cxn>
                <a:cxn ang="0">
                  <a:pos x="11" y="46"/>
                </a:cxn>
                <a:cxn ang="0">
                  <a:pos x="11" y="67"/>
                </a:cxn>
                <a:cxn ang="0">
                  <a:pos x="0" y="85"/>
                </a:cxn>
                <a:cxn ang="0">
                  <a:pos x="0" y="82"/>
                </a:cxn>
                <a:cxn ang="0">
                  <a:pos x="11" y="64"/>
                </a:cxn>
                <a:cxn ang="0">
                  <a:pos x="11" y="43"/>
                </a:cxn>
                <a:cxn ang="0">
                  <a:pos x="21" y="43"/>
                </a:cxn>
                <a:cxn ang="0">
                  <a:pos x="28" y="43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7" y="17"/>
                </a:cxn>
                <a:cxn ang="0">
                  <a:pos x="7" y="17"/>
                </a:cxn>
                <a:cxn ang="0">
                  <a:pos x="3" y="17"/>
                </a:cxn>
                <a:cxn ang="0">
                  <a:pos x="0" y="21"/>
                </a:cxn>
                <a:cxn ang="0">
                  <a:pos x="3" y="17"/>
                </a:cxn>
                <a:cxn ang="0">
                  <a:pos x="7" y="17"/>
                </a:cxn>
                <a:cxn ang="0">
                  <a:pos x="7" y="17"/>
                </a:cxn>
                <a:cxn ang="0">
                  <a:pos x="24" y="0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18" y="25"/>
                </a:cxn>
                <a:cxn ang="0">
                  <a:pos x="18" y="29"/>
                </a:cxn>
                <a:cxn ang="0">
                  <a:pos x="14" y="25"/>
                </a:cxn>
                <a:cxn ang="0">
                  <a:pos x="11" y="18"/>
                </a:cxn>
                <a:cxn ang="0">
                  <a:pos x="7" y="15"/>
                </a:cxn>
                <a:cxn ang="0">
                  <a:pos x="3" y="11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7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3" y="7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3" y="0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0" y="7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0" y="18"/>
                </a:cxn>
                <a:cxn ang="0">
                  <a:pos x="0" y="15"/>
                </a:cxn>
                <a:cxn ang="0">
                  <a:pos x="4" y="11"/>
                </a:cxn>
                <a:cxn ang="0">
                  <a:pos x="4" y="8"/>
                </a:cxn>
                <a:cxn ang="0">
                  <a:pos x="4" y="4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4" y="4"/>
                </a:cxn>
                <a:cxn ang="0">
                  <a:pos x="11" y="0"/>
                </a:cxn>
                <a:cxn ang="0">
                  <a:pos x="7" y="4"/>
                </a:cxn>
                <a:cxn ang="0">
                  <a:pos x="4" y="4"/>
                </a:cxn>
                <a:cxn ang="0">
                  <a:pos x="4" y="8"/>
                </a:cxn>
                <a:cxn ang="0">
                  <a:pos x="4" y="11"/>
                </a:cxn>
                <a:cxn ang="0">
                  <a:pos x="0" y="15"/>
                </a:cxn>
                <a:cxn ang="0">
                  <a:pos x="0" y="18"/>
                </a:cxn>
                <a:cxn ang="0">
                  <a:pos x="0" y="22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3" y="7"/>
                </a:cxn>
                <a:cxn ang="0">
                  <a:pos x="0" y="0"/>
                </a:cxn>
                <a:cxn ang="0">
                  <a:pos x="3" y="7"/>
                </a:cxn>
                <a:cxn ang="0">
                  <a:pos x="7" y="10"/>
                </a:cxn>
                <a:cxn ang="0">
                  <a:pos x="7" y="14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7" y="4"/>
                </a:cxn>
                <a:cxn ang="0">
                  <a:pos x="7" y="4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7" y="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7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4" y="7"/>
                </a:cxn>
                <a:cxn ang="0">
                  <a:pos x="11" y="7"/>
                </a:cxn>
                <a:cxn ang="0">
                  <a:pos x="4" y="7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4" y="3"/>
                </a:cxn>
                <a:cxn ang="0">
                  <a:pos x="4" y="7"/>
                </a:cxn>
                <a:cxn ang="0">
                  <a:pos x="4" y="7"/>
                </a:cxn>
                <a:cxn ang="0">
                  <a:pos x="0" y="10"/>
                </a:cxn>
                <a:cxn ang="0">
                  <a:pos x="4" y="7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1" y="3"/>
                </a:cxn>
                <a:cxn ang="0">
                  <a:pos x="11" y="3"/>
                </a:cxn>
                <a:cxn ang="0">
                  <a:pos x="8" y="3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/>
              <a:ahLst/>
              <a:cxnLst>
                <a:cxn ang="0">
                  <a:pos x="4" y="42"/>
                </a:cxn>
                <a:cxn ang="0">
                  <a:pos x="4" y="42"/>
                </a:cxn>
                <a:cxn ang="0">
                  <a:pos x="11" y="38"/>
                </a:cxn>
                <a:cxn ang="0">
                  <a:pos x="18" y="35"/>
                </a:cxn>
                <a:cxn ang="0">
                  <a:pos x="25" y="31"/>
                </a:cxn>
                <a:cxn ang="0">
                  <a:pos x="35" y="28"/>
                </a:cxn>
                <a:cxn ang="0">
                  <a:pos x="42" y="21"/>
                </a:cxn>
                <a:cxn ang="0">
                  <a:pos x="49" y="10"/>
                </a:cxn>
                <a:cxn ang="0">
                  <a:pos x="53" y="0"/>
                </a:cxn>
                <a:cxn ang="0">
                  <a:pos x="49" y="10"/>
                </a:cxn>
                <a:cxn ang="0">
                  <a:pos x="42" y="21"/>
                </a:cxn>
                <a:cxn ang="0">
                  <a:pos x="35" y="28"/>
                </a:cxn>
                <a:cxn ang="0">
                  <a:pos x="25" y="31"/>
                </a:cxn>
                <a:cxn ang="0">
                  <a:pos x="18" y="35"/>
                </a:cxn>
                <a:cxn ang="0">
                  <a:pos x="7" y="38"/>
                </a:cxn>
                <a:cxn ang="0">
                  <a:pos x="4" y="42"/>
                </a:cxn>
                <a:cxn ang="0">
                  <a:pos x="0" y="42"/>
                </a:cxn>
                <a:cxn ang="0">
                  <a:pos x="0" y="42"/>
                </a:cxn>
                <a:cxn ang="0">
                  <a:pos x="4" y="42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/>
              <a:ahLst/>
              <a:cxnLst>
                <a:cxn ang="0">
                  <a:pos x="7" y="49"/>
                </a:cxn>
                <a:cxn ang="0">
                  <a:pos x="10" y="46"/>
                </a:cxn>
                <a:cxn ang="0">
                  <a:pos x="10" y="42"/>
                </a:cxn>
                <a:cxn ang="0">
                  <a:pos x="14" y="39"/>
                </a:cxn>
                <a:cxn ang="0">
                  <a:pos x="21" y="32"/>
                </a:cxn>
                <a:cxn ang="0">
                  <a:pos x="24" y="25"/>
                </a:cxn>
                <a:cxn ang="0">
                  <a:pos x="28" y="21"/>
                </a:cxn>
                <a:cxn ang="0">
                  <a:pos x="31" y="18"/>
                </a:cxn>
                <a:cxn ang="0">
                  <a:pos x="38" y="18"/>
                </a:cxn>
                <a:cxn ang="0">
                  <a:pos x="56" y="10"/>
                </a:cxn>
                <a:cxn ang="0">
                  <a:pos x="77" y="3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77" y="3"/>
                </a:cxn>
                <a:cxn ang="0">
                  <a:pos x="59" y="10"/>
                </a:cxn>
                <a:cxn ang="0">
                  <a:pos x="42" y="14"/>
                </a:cxn>
                <a:cxn ang="0">
                  <a:pos x="35" y="18"/>
                </a:cxn>
                <a:cxn ang="0">
                  <a:pos x="31" y="21"/>
                </a:cxn>
                <a:cxn ang="0">
                  <a:pos x="24" y="25"/>
                </a:cxn>
                <a:cxn ang="0">
                  <a:pos x="21" y="32"/>
                </a:cxn>
                <a:cxn ang="0">
                  <a:pos x="17" y="39"/>
                </a:cxn>
                <a:cxn ang="0">
                  <a:pos x="14" y="42"/>
                </a:cxn>
                <a:cxn ang="0">
                  <a:pos x="10" y="46"/>
                </a:cxn>
                <a:cxn ang="0">
                  <a:pos x="7" y="49"/>
                </a:cxn>
                <a:cxn ang="0">
                  <a:pos x="7" y="49"/>
                </a:cxn>
                <a:cxn ang="0">
                  <a:pos x="7" y="53"/>
                </a:cxn>
                <a:cxn ang="0">
                  <a:pos x="3" y="53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0" y="53"/>
                </a:cxn>
                <a:cxn ang="0">
                  <a:pos x="3" y="53"/>
                </a:cxn>
                <a:cxn ang="0">
                  <a:pos x="3" y="53"/>
                </a:cxn>
                <a:cxn ang="0">
                  <a:pos x="7" y="49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3"/>
                </a:cxn>
                <a:cxn ang="0">
                  <a:pos x="7" y="10"/>
                </a:cxn>
                <a:cxn ang="0">
                  <a:pos x="11" y="18"/>
                </a:cxn>
                <a:cxn ang="0">
                  <a:pos x="14" y="21"/>
                </a:cxn>
                <a:cxn ang="0">
                  <a:pos x="18" y="25"/>
                </a:cxn>
                <a:cxn ang="0">
                  <a:pos x="14" y="21"/>
                </a:cxn>
                <a:cxn ang="0">
                  <a:pos x="11" y="18"/>
                </a:cxn>
                <a:cxn ang="0">
                  <a:pos x="7" y="10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/>
              <a:ahLst/>
              <a:cxnLst>
                <a:cxn ang="0">
                  <a:pos x="88" y="191"/>
                </a:cxn>
                <a:cxn ang="0">
                  <a:pos x="81" y="191"/>
                </a:cxn>
                <a:cxn ang="0">
                  <a:pos x="63" y="194"/>
                </a:cxn>
                <a:cxn ang="0">
                  <a:pos x="60" y="194"/>
                </a:cxn>
                <a:cxn ang="0">
                  <a:pos x="53" y="194"/>
                </a:cxn>
                <a:cxn ang="0">
                  <a:pos x="42" y="187"/>
                </a:cxn>
                <a:cxn ang="0">
                  <a:pos x="31" y="169"/>
                </a:cxn>
                <a:cxn ang="0">
                  <a:pos x="24" y="155"/>
                </a:cxn>
                <a:cxn ang="0">
                  <a:pos x="24" y="145"/>
                </a:cxn>
                <a:cxn ang="0">
                  <a:pos x="21" y="131"/>
                </a:cxn>
                <a:cxn ang="0">
                  <a:pos x="21" y="120"/>
                </a:cxn>
                <a:cxn ang="0">
                  <a:pos x="28" y="117"/>
                </a:cxn>
                <a:cxn ang="0">
                  <a:pos x="24" y="113"/>
                </a:cxn>
                <a:cxn ang="0">
                  <a:pos x="21" y="103"/>
                </a:cxn>
                <a:cxn ang="0">
                  <a:pos x="21" y="92"/>
                </a:cxn>
                <a:cxn ang="0">
                  <a:pos x="24" y="88"/>
                </a:cxn>
                <a:cxn ang="0">
                  <a:pos x="17" y="85"/>
                </a:cxn>
                <a:cxn ang="0">
                  <a:pos x="7" y="71"/>
                </a:cxn>
                <a:cxn ang="0">
                  <a:pos x="0" y="43"/>
                </a:cxn>
                <a:cxn ang="0">
                  <a:pos x="7" y="25"/>
                </a:cxn>
                <a:cxn ang="0">
                  <a:pos x="14" y="14"/>
                </a:cxn>
                <a:cxn ang="0">
                  <a:pos x="31" y="7"/>
                </a:cxn>
                <a:cxn ang="0">
                  <a:pos x="56" y="0"/>
                </a:cxn>
                <a:cxn ang="0">
                  <a:pos x="63" y="4"/>
                </a:cxn>
                <a:cxn ang="0">
                  <a:pos x="77" y="7"/>
                </a:cxn>
                <a:cxn ang="0">
                  <a:pos x="88" y="18"/>
                </a:cxn>
                <a:cxn ang="0">
                  <a:pos x="88" y="29"/>
                </a:cxn>
                <a:cxn ang="0">
                  <a:pos x="84" y="36"/>
                </a:cxn>
                <a:cxn ang="0">
                  <a:pos x="74" y="43"/>
                </a:cxn>
                <a:cxn ang="0">
                  <a:pos x="67" y="43"/>
                </a:cxn>
                <a:cxn ang="0">
                  <a:pos x="53" y="43"/>
                </a:cxn>
                <a:cxn ang="0">
                  <a:pos x="45" y="50"/>
                </a:cxn>
                <a:cxn ang="0">
                  <a:pos x="45" y="60"/>
                </a:cxn>
                <a:cxn ang="0">
                  <a:pos x="63" y="81"/>
                </a:cxn>
                <a:cxn ang="0">
                  <a:pos x="67" y="85"/>
                </a:cxn>
                <a:cxn ang="0">
                  <a:pos x="67" y="103"/>
                </a:cxn>
                <a:cxn ang="0">
                  <a:pos x="70" y="110"/>
                </a:cxn>
                <a:cxn ang="0">
                  <a:pos x="77" y="106"/>
                </a:cxn>
                <a:cxn ang="0">
                  <a:pos x="81" y="103"/>
                </a:cxn>
                <a:cxn ang="0">
                  <a:pos x="88" y="110"/>
                </a:cxn>
                <a:cxn ang="0">
                  <a:pos x="91" y="117"/>
                </a:cxn>
                <a:cxn ang="0">
                  <a:pos x="88" y="124"/>
                </a:cxn>
                <a:cxn ang="0">
                  <a:pos x="84" y="127"/>
                </a:cxn>
                <a:cxn ang="0">
                  <a:pos x="81" y="127"/>
                </a:cxn>
                <a:cxn ang="0">
                  <a:pos x="74" y="127"/>
                </a:cxn>
                <a:cxn ang="0">
                  <a:pos x="74" y="134"/>
                </a:cxn>
                <a:cxn ang="0">
                  <a:pos x="77" y="141"/>
                </a:cxn>
                <a:cxn ang="0">
                  <a:pos x="77" y="145"/>
                </a:cxn>
                <a:cxn ang="0">
                  <a:pos x="81" y="162"/>
                </a:cxn>
                <a:cxn ang="0">
                  <a:pos x="88" y="166"/>
                </a:cxn>
                <a:cxn ang="0">
                  <a:pos x="88" y="187"/>
                </a:cxn>
                <a:cxn ang="0">
                  <a:pos x="105" y="180"/>
                </a:cxn>
                <a:cxn ang="0">
                  <a:pos x="105" y="180"/>
                </a:cxn>
                <a:cxn ang="0">
                  <a:pos x="88" y="18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3" y="3"/>
                </a:cxn>
                <a:cxn ang="0">
                  <a:pos x="10" y="0"/>
                </a:cxn>
                <a:cxn ang="0">
                  <a:pos x="7" y="0"/>
                </a:cxn>
                <a:cxn ang="0">
                  <a:pos x="0" y="7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/>
              <a:ahLst/>
              <a:cxnLst>
                <a:cxn ang="0">
                  <a:pos x="3" y="35"/>
                </a:cxn>
                <a:cxn ang="0">
                  <a:pos x="14" y="42"/>
                </a:cxn>
                <a:cxn ang="0">
                  <a:pos x="7" y="63"/>
                </a:cxn>
                <a:cxn ang="0">
                  <a:pos x="7" y="63"/>
                </a:cxn>
                <a:cxn ang="0">
                  <a:pos x="10" y="42"/>
                </a:cxn>
                <a:cxn ang="0">
                  <a:pos x="3" y="39"/>
                </a:cxn>
                <a:cxn ang="0">
                  <a:pos x="3" y="35"/>
                </a:cxn>
                <a:cxn ang="0">
                  <a:pos x="0" y="32"/>
                </a:cxn>
                <a:cxn ang="0">
                  <a:pos x="3" y="25"/>
                </a:cxn>
                <a:cxn ang="0">
                  <a:pos x="3" y="18"/>
                </a:cxn>
                <a:cxn ang="0">
                  <a:pos x="10" y="7"/>
                </a:cxn>
                <a:cxn ang="0">
                  <a:pos x="21" y="0"/>
                </a:cxn>
                <a:cxn ang="0">
                  <a:pos x="10" y="7"/>
                </a:cxn>
                <a:cxn ang="0">
                  <a:pos x="3" y="18"/>
                </a:cxn>
                <a:cxn ang="0">
                  <a:pos x="3" y="25"/>
                </a:cxn>
                <a:cxn ang="0">
                  <a:pos x="3" y="32"/>
                </a:cxn>
                <a:cxn ang="0">
                  <a:pos x="3" y="35"/>
                </a:cxn>
                <a:cxn ang="0">
                  <a:pos x="3" y="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3" y="17"/>
                </a:cxn>
                <a:cxn ang="0">
                  <a:pos x="7" y="14"/>
                </a:cxn>
                <a:cxn ang="0">
                  <a:pos x="10" y="7"/>
                </a:cxn>
                <a:cxn ang="0">
                  <a:pos x="14" y="3"/>
                </a:cxn>
                <a:cxn ang="0">
                  <a:pos x="14" y="0"/>
                </a:cxn>
                <a:cxn ang="0">
                  <a:pos x="14" y="7"/>
                </a:cxn>
                <a:cxn ang="0">
                  <a:pos x="10" y="10"/>
                </a:cxn>
                <a:cxn ang="0">
                  <a:pos x="3" y="17"/>
                </a:cxn>
                <a:cxn ang="0">
                  <a:pos x="0" y="21"/>
                </a:cxn>
                <a:cxn ang="0">
                  <a:pos x="0" y="21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4"/>
                </a:cxn>
                <a:cxn ang="0">
                  <a:pos x="0" y="10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14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/>
              <a:ahLst/>
              <a:cxnLst>
                <a:cxn ang="0">
                  <a:pos x="17" y="18"/>
                </a:cxn>
                <a:cxn ang="0">
                  <a:pos x="17" y="15"/>
                </a:cxn>
                <a:cxn ang="0">
                  <a:pos x="14" y="15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7" y="7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17" y="11"/>
                </a:cxn>
                <a:cxn ang="0">
                  <a:pos x="17" y="15"/>
                </a:cxn>
                <a:cxn ang="0">
                  <a:pos x="21" y="18"/>
                </a:cxn>
                <a:cxn ang="0">
                  <a:pos x="17" y="18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4" y="4"/>
                </a:cxn>
                <a:cxn ang="0">
                  <a:pos x="4" y="0"/>
                </a:cxn>
                <a:cxn ang="0">
                  <a:pos x="4" y="4"/>
                </a:cxn>
                <a:cxn ang="0">
                  <a:pos x="4" y="7"/>
                </a:cxn>
                <a:cxn ang="0">
                  <a:pos x="0" y="7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0" y="18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3" y="4"/>
                </a:cxn>
                <a:cxn ang="0">
                  <a:pos x="3" y="7"/>
                </a:cxn>
                <a:cxn ang="0">
                  <a:pos x="3" y="14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7" y="7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7" y="7"/>
                </a:cxn>
                <a:cxn ang="0">
                  <a:pos x="10" y="4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7" y="7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4" y="3"/>
                </a:cxn>
                <a:cxn ang="0">
                  <a:pos x="4" y="0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0" y="7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0" y="3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11" y="3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7" y="0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0"/>
                </a:cxn>
                <a:cxn ang="0">
                  <a:pos x="0" y="7"/>
                </a:cxn>
                <a:cxn ang="0">
                  <a:pos x="4" y="0"/>
                </a:cxn>
                <a:cxn ang="0">
                  <a:pos x="0" y="14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/>
              <a:ahLst/>
              <a:cxnLst>
                <a:cxn ang="0">
                  <a:pos x="7" y="28"/>
                </a:cxn>
                <a:cxn ang="0">
                  <a:pos x="7" y="21"/>
                </a:cxn>
                <a:cxn ang="0">
                  <a:pos x="7" y="14"/>
                </a:cxn>
                <a:cxn ang="0">
                  <a:pos x="3" y="7"/>
                </a:cxn>
                <a:cxn ang="0">
                  <a:pos x="0" y="0"/>
                </a:cxn>
                <a:cxn ang="0">
                  <a:pos x="3" y="7"/>
                </a:cxn>
                <a:cxn ang="0">
                  <a:pos x="7" y="14"/>
                </a:cxn>
                <a:cxn ang="0">
                  <a:pos x="7" y="21"/>
                </a:cxn>
                <a:cxn ang="0">
                  <a:pos x="7" y="28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/>
              <a:ahLst/>
              <a:cxnLst>
                <a:cxn ang="0">
                  <a:pos x="229" y="14"/>
                </a:cxn>
                <a:cxn ang="0">
                  <a:pos x="215" y="18"/>
                </a:cxn>
                <a:cxn ang="0">
                  <a:pos x="204" y="21"/>
                </a:cxn>
                <a:cxn ang="0">
                  <a:pos x="194" y="29"/>
                </a:cxn>
                <a:cxn ang="0">
                  <a:pos x="194" y="29"/>
                </a:cxn>
                <a:cxn ang="0">
                  <a:pos x="194" y="32"/>
                </a:cxn>
                <a:cxn ang="0">
                  <a:pos x="194" y="39"/>
                </a:cxn>
                <a:cxn ang="0">
                  <a:pos x="190" y="46"/>
                </a:cxn>
                <a:cxn ang="0">
                  <a:pos x="187" y="53"/>
                </a:cxn>
                <a:cxn ang="0">
                  <a:pos x="180" y="57"/>
                </a:cxn>
                <a:cxn ang="0">
                  <a:pos x="169" y="60"/>
                </a:cxn>
                <a:cxn ang="0">
                  <a:pos x="151" y="67"/>
                </a:cxn>
                <a:cxn ang="0">
                  <a:pos x="123" y="71"/>
                </a:cxn>
                <a:cxn ang="0">
                  <a:pos x="99" y="78"/>
                </a:cxn>
                <a:cxn ang="0">
                  <a:pos x="77" y="81"/>
                </a:cxn>
                <a:cxn ang="0">
                  <a:pos x="67" y="85"/>
                </a:cxn>
                <a:cxn ang="0">
                  <a:pos x="63" y="88"/>
                </a:cxn>
                <a:cxn ang="0">
                  <a:pos x="56" y="92"/>
                </a:cxn>
                <a:cxn ang="0">
                  <a:pos x="46" y="99"/>
                </a:cxn>
                <a:cxn ang="0">
                  <a:pos x="35" y="103"/>
                </a:cxn>
                <a:cxn ang="0">
                  <a:pos x="25" y="106"/>
                </a:cxn>
                <a:cxn ang="0">
                  <a:pos x="11" y="106"/>
                </a:cxn>
                <a:cxn ang="0">
                  <a:pos x="3" y="106"/>
                </a:cxn>
                <a:cxn ang="0">
                  <a:pos x="0" y="103"/>
                </a:cxn>
                <a:cxn ang="0">
                  <a:pos x="3" y="106"/>
                </a:cxn>
                <a:cxn ang="0">
                  <a:pos x="11" y="106"/>
                </a:cxn>
                <a:cxn ang="0">
                  <a:pos x="25" y="106"/>
                </a:cxn>
                <a:cxn ang="0">
                  <a:pos x="35" y="103"/>
                </a:cxn>
                <a:cxn ang="0">
                  <a:pos x="46" y="95"/>
                </a:cxn>
                <a:cxn ang="0">
                  <a:pos x="53" y="92"/>
                </a:cxn>
                <a:cxn ang="0">
                  <a:pos x="60" y="88"/>
                </a:cxn>
                <a:cxn ang="0">
                  <a:pos x="67" y="85"/>
                </a:cxn>
                <a:cxn ang="0">
                  <a:pos x="81" y="81"/>
                </a:cxn>
                <a:cxn ang="0">
                  <a:pos x="109" y="74"/>
                </a:cxn>
                <a:cxn ang="0">
                  <a:pos x="144" y="67"/>
                </a:cxn>
                <a:cxn ang="0">
                  <a:pos x="169" y="60"/>
                </a:cxn>
                <a:cxn ang="0">
                  <a:pos x="180" y="57"/>
                </a:cxn>
                <a:cxn ang="0">
                  <a:pos x="187" y="53"/>
                </a:cxn>
                <a:cxn ang="0">
                  <a:pos x="190" y="46"/>
                </a:cxn>
                <a:cxn ang="0">
                  <a:pos x="194" y="39"/>
                </a:cxn>
                <a:cxn ang="0">
                  <a:pos x="194" y="32"/>
                </a:cxn>
                <a:cxn ang="0">
                  <a:pos x="194" y="29"/>
                </a:cxn>
                <a:cxn ang="0">
                  <a:pos x="194" y="29"/>
                </a:cxn>
                <a:cxn ang="0">
                  <a:pos x="204" y="21"/>
                </a:cxn>
                <a:cxn ang="0">
                  <a:pos x="215" y="18"/>
                </a:cxn>
                <a:cxn ang="0">
                  <a:pos x="225" y="14"/>
                </a:cxn>
                <a:cxn ang="0">
                  <a:pos x="236" y="14"/>
                </a:cxn>
                <a:cxn ang="0">
                  <a:pos x="243" y="11"/>
                </a:cxn>
                <a:cxn ang="0">
                  <a:pos x="250" y="7"/>
                </a:cxn>
                <a:cxn ang="0">
                  <a:pos x="257" y="4"/>
                </a:cxn>
                <a:cxn ang="0">
                  <a:pos x="257" y="0"/>
                </a:cxn>
                <a:cxn ang="0">
                  <a:pos x="257" y="0"/>
                </a:cxn>
                <a:cxn ang="0">
                  <a:pos x="254" y="7"/>
                </a:cxn>
                <a:cxn ang="0">
                  <a:pos x="247" y="11"/>
                </a:cxn>
                <a:cxn ang="0">
                  <a:pos x="236" y="14"/>
                </a:cxn>
                <a:cxn ang="0">
                  <a:pos x="229" y="14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/>
              <a:ahLst/>
              <a:cxnLst>
                <a:cxn ang="0">
                  <a:pos x="102" y="110"/>
                </a:cxn>
                <a:cxn ang="0">
                  <a:pos x="98" y="103"/>
                </a:cxn>
                <a:cxn ang="0">
                  <a:pos x="91" y="96"/>
                </a:cxn>
                <a:cxn ang="0">
                  <a:pos x="88" y="96"/>
                </a:cxn>
                <a:cxn ang="0">
                  <a:pos x="81" y="96"/>
                </a:cxn>
                <a:cxn ang="0">
                  <a:pos x="77" y="96"/>
                </a:cxn>
                <a:cxn ang="0">
                  <a:pos x="74" y="96"/>
                </a:cxn>
                <a:cxn ang="0">
                  <a:pos x="70" y="96"/>
                </a:cxn>
                <a:cxn ang="0">
                  <a:pos x="70" y="89"/>
                </a:cxn>
                <a:cxn ang="0">
                  <a:pos x="67" y="78"/>
                </a:cxn>
                <a:cxn ang="0">
                  <a:pos x="60" y="71"/>
                </a:cxn>
                <a:cxn ang="0">
                  <a:pos x="56" y="64"/>
                </a:cxn>
                <a:cxn ang="0">
                  <a:pos x="49" y="57"/>
                </a:cxn>
                <a:cxn ang="0">
                  <a:pos x="46" y="53"/>
                </a:cxn>
                <a:cxn ang="0">
                  <a:pos x="42" y="53"/>
                </a:cxn>
                <a:cxn ang="0">
                  <a:pos x="39" y="43"/>
                </a:cxn>
                <a:cxn ang="0">
                  <a:pos x="39" y="32"/>
                </a:cxn>
                <a:cxn ang="0">
                  <a:pos x="35" y="25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28" y="11"/>
                </a:cxn>
                <a:cxn ang="0">
                  <a:pos x="21" y="4"/>
                </a:cxn>
                <a:cxn ang="0">
                  <a:pos x="10" y="0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21" y="4"/>
                </a:cxn>
                <a:cxn ang="0">
                  <a:pos x="28" y="11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5" y="25"/>
                </a:cxn>
                <a:cxn ang="0">
                  <a:pos x="39" y="32"/>
                </a:cxn>
                <a:cxn ang="0">
                  <a:pos x="42" y="43"/>
                </a:cxn>
                <a:cxn ang="0">
                  <a:pos x="42" y="53"/>
                </a:cxn>
                <a:cxn ang="0">
                  <a:pos x="46" y="53"/>
                </a:cxn>
                <a:cxn ang="0">
                  <a:pos x="49" y="57"/>
                </a:cxn>
                <a:cxn ang="0">
                  <a:pos x="56" y="64"/>
                </a:cxn>
                <a:cxn ang="0">
                  <a:pos x="60" y="71"/>
                </a:cxn>
                <a:cxn ang="0">
                  <a:pos x="67" y="78"/>
                </a:cxn>
                <a:cxn ang="0">
                  <a:pos x="70" y="89"/>
                </a:cxn>
                <a:cxn ang="0">
                  <a:pos x="74" y="96"/>
                </a:cxn>
                <a:cxn ang="0">
                  <a:pos x="74" y="96"/>
                </a:cxn>
                <a:cxn ang="0">
                  <a:pos x="77" y="96"/>
                </a:cxn>
                <a:cxn ang="0">
                  <a:pos x="81" y="96"/>
                </a:cxn>
                <a:cxn ang="0">
                  <a:pos x="88" y="96"/>
                </a:cxn>
                <a:cxn ang="0">
                  <a:pos x="95" y="96"/>
                </a:cxn>
                <a:cxn ang="0">
                  <a:pos x="98" y="103"/>
                </a:cxn>
                <a:cxn ang="0">
                  <a:pos x="102" y="110"/>
                </a:cxn>
                <a:cxn ang="0">
                  <a:pos x="105" y="110"/>
                </a:cxn>
                <a:cxn ang="0">
                  <a:pos x="105" y="113"/>
                </a:cxn>
                <a:cxn ang="0">
                  <a:pos x="105" y="117"/>
                </a:cxn>
                <a:cxn ang="0">
                  <a:pos x="109" y="120"/>
                </a:cxn>
                <a:cxn ang="0">
                  <a:pos x="116" y="120"/>
                </a:cxn>
                <a:cxn ang="0">
                  <a:pos x="123" y="117"/>
                </a:cxn>
                <a:cxn ang="0">
                  <a:pos x="130" y="113"/>
                </a:cxn>
                <a:cxn ang="0">
                  <a:pos x="130" y="113"/>
                </a:cxn>
                <a:cxn ang="0">
                  <a:pos x="130" y="113"/>
                </a:cxn>
                <a:cxn ang="0">
                  <a:pos x="123" y="120"/>
                </a:cxn>
                <a:cxn ang="0">
                  <a:pos x="116" y="120"/>
                </a:cxn>
                <a:cxn ang="0">
                  <a:pos x="109" y="120"/>
                </a:cxn>
                <a:cxn ang="0">
                  <a:pos x="105" y="117"/>
                </a:cxn>
                <a:cxn ang="0">
                  <a:pos x="105" y="113"/>
                </a:cxn>
                <a:cxn ang="0">
                  <a:pos x="102" y="110"/>
                </a:cxn>
                <a:cxn ang="0">
                  <a:pos x="102" y="110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7" y="18"/>
                </a:cxn>
                <a:cxn ang="0">
                  <a:pos x="10" y="25"/>
                </a:cxn>
                <a:cxn ang="0">
                  <a:pos x="14" y="28"/>
                </a:cxn>
                <a:cxn ang="0">
                  <a:pos x="17" y="32"/>
                </a:cxn>
                <a:cxn ang="0">
                  <a:pos x="17" y="35"/>
                </a:cxn>
                <a:cxn ang="0">
                  <a:pos x="17" y="35"/>
                </a:cxn>
                <a:cxn ang="0">
                  <a:pos x="17" y="39"/>
                </a:cxn>
                <a:cxn ang="0">
                  <a:pos x="17" y="42"/>
                </a:cxn>
                <a:cxn ang="0">
                  <a:pos x="21" y="46"/>
                </a:cxn>
                <a:cxn ang="0">
                  <a:pos x="21" y="46"/>
                </a:cxn>
                <a:cxn ang="0">
                  <a:pos x="28" y="46"/>
                </a:cxn>
                <a:cxn ang="0">
                  <a:pos x="35" y="42"/>
                </a:cxn>
                <a:cxn ang="0">
                  <a:pos x="35" y="39"/>
                </a:cxn>
                <a:cxn ang="0">
                  <a:pos x="39" y="32"/>
                </a:cxn>
                <a:cxn ang="0">
                  <a:pos x="35" y="28"/>
                </a:cxn>
                <a:cxn ang="0">
                  <a:pos x="35" y="21"/>
                </a:cxn>
                <a:cxn ang="0">
                  <a:pos x="35" y="18"/>
                </a:cxn>
                <a:cxn ang="0">
                  <a:pos x="39" y="14"/>
                </a:cxn>
                <a:cxn ang="0">
                  <a:pos x="35" y="14"/>
                </a:cxn>
                <a:cxn ang="0">
                  <a:pos x="32" y="10"/>
                </a:cxn>
                <a:cxn ang="0">
                  <a:pos x="28" y="7"/>
                </a:cxn>
                <a:cxn ang="0">
                  <a:pos x="24" y="3"/>
                </a:cxn>
                <a:cxn ang="0">
                  <a:pos x="17" y="3"/>
                </a:cxn>
                <a:cxn ang="0">
                  <a:pos x="14" y="3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4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/>
              <a:ahLst/>
              <a:cxnLst>
                <a:cxn ang="0">
                  <a:pos x="116" y="49"/>
                </a:cxn>
                <a:cxn ang="0">
                  <a:pos x="113" y="52"/>
                </a:cxn>
                <a:cxn ang="0">
                  <a:pos x="109" y="59"/>
                </a:cxn>
                <a:cxn ang="0">
                  <a:pos x="106" y="63"/>
                </a:cxn>
                <a:cxn ang="0">
                  <a:pos x="99" y="70"/>
                </a:cxn>
                <a:cxn ang="0">
                  <a:pos x="92" y="77"/>
                </a:cxn>
                <a:cxn ang="0">
                  <a:pos x="84" y="84"/>
                </a:cxn>
                <a:cxn ang="0">
                  <a:pos x="77" y="88"/>
                </a:cxn>
                <a:cxn ang="0">
                  <a:pos x="74" y="91"/>
                </a:cxn>
                <a:cxn ang="0">
                  <a:pos x="67" y="95"/>
                </a:cxn>
                <a:cxn ang="0">
                  <a:pos x="67" y="95"/>
                </a:cxn>
                <a:cxn ang="0">
                  <a:pos x="42" y="95"/>
                </a:cxn>
                <a:cxn ang="0">
                  <a:pos x="21" y="102"/>
                </a:cxn>
                <a:cxn ang="0">
                  <a:pos x="3" y="112"/>
                </a:cxn>
                <a:cxn ang="0">
                  <a:pos x="0" y="119"/>
                </a:cxn>
                <a:cxn ang="0">
                  <a:pos x="14" y="126"/>
                </a:cxn>
                <a:cxn ang="0">
                  <a:pos x="21" y="119"/>
                </a:cxn>
                <a:cxn ang="0">
                  <a:pos x="39" y="116"/>
                </a:cxn>
                <a:cxn ang="0">
                  <a:pos x="60" y="112"/>
                </a:cxn>
                <a:cxn ang="0">
                  <a:pos x="63" y="126"/>
                </a:cxn>
                <a:cxn ang="0">
                  <a:pos x="63" y="126"/>
                </a:cxn>
                <a:cxn ang="0">
                  <a:pos x="67" y="126"/>
                </a:cxn>
                <a:cxn ang="0">
                  <a:pos x="70" y="130"/>
                </a:cxn>
                <a:cxn ang="0">
                  <a:pos x="77" y="126"/>
                </a:cxn>
                <a:cxn ang="0">
                  <a:pos x="81" y="123"/>
                </a:cxn>
                <a:cxn ang="0">
                  <a:pos x="84" y="119"/>
                </a:cxn>
                <a:cxn ang="0">
                  <a:pos x="88" y="116"/>
                </a:cxn>
                <a:cxn ang="0">
                  <a:pos x="88" y="116"/>
                </a:cxn>
                <a:cxn ang="0">
                  <a:pos x="106" y="112"/>
                </a:cxn>
                <a:cxn ang="0">
                  <a:pos x="106" y="112"/>
                </a:cxn>
                <a:cxn ang="0">
                  <a:pos x="109" y="109"/>
                </a:cxn>
                <a:cxn ang="0">
                  <a:pos x="116" y="105"/>
                </a:cxn>
                <a:cxn ang="0">
                  <a:pos x="123" y="98"/>
                </a:cxn>
                <a:cxn ang="0">
                  <a:pos x="127" y="95"/>
                </a:cxn>
                <a:cxn ang="0">
                  <a:pos x="130" y="91"/>
                </a:cxn>
                <a:cxn ang="0">
                  <a:pos x="134" y="88"/>
                </a:cxn>
                <a:cxn ang="0">
                  <a:pos x="137" y="84"/>
                </a:cxn>
                <a:cxn ang="0">
                  <a:pos x="141" y="77"/>
                </a:cxn>
                <a:cxn ang="0">
                  <a:pos x="144" y="70"/>
                </a:cxn>
                <a:cxn ang="0">
                  <a:pos x="144" y="63"/>
                </a:cxn>
                <a:cxn ang="0">
                  <a:pos x="144" y="59"/>
                </a:cxn>
                <a:cxn ang="0">
                  <a:pos x="144" y="52"/>
                </a:cxn>
                <a:cxn ang="0">
                  <a:pos x="144" y="49"/>
                </a:cxn>
                <a:cxn ang="0">
                  <a:pos x="144" y="45"/>
                </a:cxn>
                <a:cxn ang="0">
                  <a:pos x="144" y="45"/>
                </a:cxn>
                <a:cxn ang="0">
                  <a:pos x="148" y="42"/>
                </a:cxn>
                <a:cxn ang="0">
                  <a:pos x="148" y="38"/>
                </a:cxn>
                <a:cxn ang="0">
                  <a:pos x="151" y="31"/>
                </a:cxn>
                <a:cxn ang="0">
                  <a:pos x="151" y="24"/>
                </a:cxn>
                <a:cxn ang="0">
                  <a:pos x="151" y="17"/>
                </a:cxn>
                <a:cxn ang="0">
                  <a:pos x="148" y="10"/>
                </a:cxn>
                <a:cxn ang="0">
                  <a:pos x="148" y="3"/>
                </a:cxn>
                <a:cxn ang="0">
                  <a:pos x="148" y="0"/>
                </a:cxn>
                <a:cxn ang="0">
                  <a:pos x="144" y="0"/>
                </a:cxn>
                <a:cxn ang="0">
                  <a:pos x="137" y="3"/>
                </a:cxn>
                <a:cxn ang="0">
                  <a:pos x="130" y="7"/>
                </a:cxn>
                <a:cxn ang="0">
                  <a:pos x="127" y="10"/>
                </a:cxn>
                <a:cxn ang="0">
                  <a:pos x="120" y="21"/>
                </a:cxn>
                <a:cxn ang="0">
                  <a:pos x="120" y="31"/>
                </a:cxn>
                <a:cxn ang="0">
                  <a:pos x="120" y="38"/>
                </a:cxn>
                <a:cxn ang="0">
                  <a:pos x="116" y="45"/>
                </a:cxn>
                <a:cxn ang="0">
                  <a:pos x="116" y="49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/>
              <a:ahLst/>
              <a:cxnLst>
                <a:cxn ang="0">
                  <a:pos x="28" y="3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10" y="17"/>
                </a:cxn>
                <a:cxn ang="0">
                  <a:pos x="21" y="10"/>
                </a:cxn>
                <a:cxn ang="0">
                  <a:pos x="28" y="3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/>
              <a:ahLst/>
              <a:cxnLst>
                <a:cxn ang="0">
                  <a:pos x="4" y="53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0" y="60"/>
                </a:cxn>
                <a:cxn ang="0">
                  <a:pos x="4" y="60"/>
                </a:cxn>
                <a:cxn ang="0">
                  <a:pos x="11" y="60"/>
                </a:cxn>
                <a:cxn ang="0">
                  <a:pos x="18" y="60"/>
                </a:cxn>
                <a:cxn ang="0">
                  <a:pos x="25" y="60"/>
                </a:cxn>
                <a:cxn ang="0">
                  <a:pos x="32" y="60"/>
                </a:cxn>
                <a:cxn ang="0">
                  <a:pos x="35" y="60"/>
                </a:cxn>
                <a:cxn ang="0">
                  <a:pos x="42" y="63"/>
                </a:cxn>
                <a:cxn ang="0">
                  <a:pos x="50" y="63"/>
                </a:cxn>
                <a:cxn ang="0">
                  <a:pos x="53" y="60"/>
                </a:cxn>
                <a:cxn ang="0">
                  <a:pos x="53" y="56"/>
                </a:cxn>
                <a:cxn ang="0">
                  <a:pos x="57" y="53"/>
                </a:cxn>
                <a:cxn ang="0">
                  <a:pos x="64" y="46"/>
                </a:cxn>
                <a:cxn ang="0">
                  <a:pos x="64" y="46"/>
                </a:cxn>
                <a:cxn ang="0">
                  <a:pos x="67" y="46"/>
                </a:cxn>
                <a:cxn ang="0">
                  <a:pos x="74" y="42"/>
                </a:cxn>
                <a:cxn ang="0">
                  <a:pos x="78" y="39"/>
                </a:cxn>
                <a:cxn ang="0">
                  <a:pos x="81" y="35"/>
                </a:cxn>
                <a:cxn ang="0">
                  <a:pos x="81" y="35"/>
                </a:cxn>
                <a:cxn ang="0">
                  <a:pos x="81" y="32"/>
                </a:cxn>
                <a:cxn ang="0">
                  <a:pos x="81" y="32"/>
                </a:cxn>
                <a:cxn ang="0">
                  <a:pos x="81" y="25"/>
                </a:cxn>
                <a:cxn ang="0">
                  <a:pos x="81" y="25"/>
                </a:cxn>
                <a:cxn ang="0">
                  <a:pos x="81" y="21"/>
                </a:cxn>
                <a:cxn ang="0">
                  <a:pos x="74" y="25"/>
                </a:cxn>
                <a:cxn ang="0">
                  <a:pos x="71" y="28"/>
                </a:cxn>
                <a:cxn ang="0">
                  <a:pos x="67" y="28"/>
                </a:cxn>
                <a:cxn ang="0">
                  <a:pos x="64" y="28"/>
                </a:cxn>
                <a:cxn ang="0">
                  <a:pos x="60" y="25"/>
                </a:cxn>
                <a:cxn ang="0">
                  <a:pos x="53" y="21"/>
                </a:cxn>
                <a:cxn ang="0">
                  <a:pos x="46" y="18"/>
                </a:cxn>
                <a:cxn ang="0">
                  <a:pos x="42" y="14"/>
                </a:cxn>
                <a:cxn ang="0">
                  <a:pos x="39" y="7"/>
                </a:cxn>
                <a:cxn ang="0">
                  <a:pos x="39" y="7"/>
                </a:cxn>
                <a:cxn ang="0">
                  <a:pos x="35" y="4"/>
                </a:cxn>
                <a:cxn ang="0">
                  <a:pos x="32" y="0"/>
                </a:cxn>
                <a:cxn ang="0">
                  <a:pos x="28" y="0"/>
                </a:cxn>
                <a:cxn ang="0">
                  <a:pos x="25" y="4"/>
                </a:cxn>
                <a:cxn ang="0">
                  <a:pos x="25" y="14"/>
                </a:cxn>
                <a:cxn ang="0">
                  <a:pos x="21" y="21"/>
                </a:cxn>
                <a:cxn ang="0">
                  <a:pos x="21" y="28"/>
                </a:cxn>
                <a:cxn ang="0">
                  <a:pos x="18" y="32"/>
                </a:cxn>
                <a:cxn ang="0">
                  <a:pos x="14" y="39"/>
                </a:cxn>
                <a:cxn ang="0">
                  <a:pos x="11" y="46"/>
                </a:cxn>
                <a:cxn ang="0">
                  <a:pos x="7" y="49"/>
                </a:cxn>
                <a:cxn ang="0">
                  <a:pos x="4" y="53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/>
              <a:ahLst/>
              <a:cxnLst>
                <a:cxn ang="0">
                  <a:pos x="14" y="7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7" y="0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3" y="4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7" y="11"/>
                </a:cxn>
                <a:cxn ang="0">
                  <a:pos x="10" y="11"/>
                </a:cxn>
                <a:cxn ang="0">
                  <a:pos x="14" y="7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8" y="0"/>
                </a:cxn>
                <a:cxn ang="0">
                  <a:pos x="35" y="0"/>
                </a:cxn>
                <a:cxn ang="0">
                  <a:pos x="31" y="4"/>
                </a:cxn>
                <a:cxn ang="0">
                  <a:pos x="28" y="4"/>
                </a:cxn>
                <a:cxn ang="0">
                  <a:pos x="21" y="4"/>
                </a:cxn>
                <a:cxn ang="0">
                  <a:pos x="14" y="4"/>
                </a:cxn>
                <a:cxn ang="0">
                  <a:pos x="10" y="4"/>
                </a:cxn>
                <a:cxn ang="0">
                  <a:pos x="7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21" y="14"/>
                </a:cxn>
                <a:cxn ang="0">
                  <a:pos x="21" y="18"/>
                </a:cxn>
                <a:cxn ang="0">
                  <a:pos x="24" y="18"/>
                </a:cxn>
                <a:cxn ang="0">
                  <a:pos x="24" y="22"/>
                </a:cxn>
                <a:cxn ang="0">
                  <a:pos x="28" y="25"/>
                </a:cxn>
                <a:cxn ang="0">
                  <a:pos x="31" y="22"/>
                </a:cxn>
                <a:cxn ang="0">
                  <a:pos x="38" y="22"/>
                </a:cxn>
                <a:cxn ang="0">
                  <a:pos x="38" y="18"/>
                </a:cxn>
                <a:cxn ang="0">
                  <a:pos x="38" y="14"/>
                </a:cxn>
                <a:cxn ang="0">
                  <a:pos x="38" y="11"/>
                </a:cxn>
                <a:cxn ang="0">
                  <a:pos x="38" y="11"/>
                </a:cxn>
                <a:cxn ang="0">
                  <a:pos x="42" y="4"/>
                </a:cxn>
                <a:cxn ang="0">
                  <a:pos x="42" y="4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8" y="0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42"/>
                </a:cxn>
                <a:cxn ang="0">
                  <a:pos x="7" y="42"/>
                </a:cxn>
                <a:cxn ang="0">
                  <a:pos x="14" y="42"/>
                </a:cxn>
                <a:cxn ang="0">
                  <a:pos x="14" y="39"/>
                </a:cxn>
                <a:cxn ang="0">
                  <a:pos x="14" y="39"/>
                </a:cxn>
                <a:cxn ang="0">
                  <a:pos x="17" y="35"/>
                </a:cxn>
                <a:cxn ang="0">
                  <a:pos x="21" y="35"/>
                </a:cxn>
                <a:cxn ang="0">
                  <a:pos x="21" y="21"/>
                </a:cxn>
                <a:cxn ang="0">
                  <a:pos x="17" y="21"/>
                </a:cxn>
                <a:cxn ang="0">
                  <a:pos x="21" y="18"/>
                </a:cxn>
                <a:cxn ang="0">
                  <a:pos x="21" y="18"/>
                </a:cxn>
                <a:cxn ang="0">
                  <a:pos x="21" y="14"/>
                </a:cxn>
                <a:cxn ang="0">
                  <a:pos x="21" y="11"/>
                </a:cxn>
                <a:cxn ang="0">
                  <a:pos x="17" y="4"/>
                </a:cxn>
                <a:cxn ang="0">
                  <a:pos x="14" y="0"/>
                </a:cxn>
                <a:cxn ang="0">
                  <a:pos x="14" y="4"/>
                </a:cxn>
                <a:cxn ang="0">
                  <a:pos x="10" y="4"/>
                </a:cxn>
                <a:cxn ang="0">
                  <a:pos x="7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14"/>
                </a:cxn>
                <a:cxn ang="0">
                  <a:pos x="0" y="21"/>
                </a:cxn>
                <a:cxn ang="0">
                  <a:pos x="0" y="42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/>
              <a:ahLst/>
              <a:cxnLst>
                <a:cxn ang="0">
                  <a:pos x="7" y="24"/>
                </a:cxn>
                <a:cxn ang="0">
                  <a:pos x="14" y="32"/>
                </a:cxn>
                <a:cxn ang="0">
                  <a:pos x="14" y="28"/>
                </a:cxn>
                <a:cxn ang="0">
                  <a:pos x="14" y="24"/>
                </a:cxn>
                <a:cxn ang="0">
                  <a:pos x="18" y="21"/>
                </a:cxn>
                <a:cxn ang="0">
                  <a:pos x="18" y="21"/>
                </a:cxn>
                <a:cxn ang="0">
                  <a:pos x="18" y="17"/>
                </a:cxn>
                <a:cxn ang="0">
                  <a:pos x="18" y="14"/>
                </a:cxn>
                <a:cxn ang="0">
                  <a:pos x="18" y="10"/>
                </a:cxn>
                <a:cxn ang="0">
                  <a:pos x="14" y="7"/>
                </a:cxn>
                <a:cxn ang="0">
                  <a:pos x="11" y="0"/>
                </a:cxn>
                <a:cxn ang="0">
                  <a:pos x="7" y="3"/>
                </a:cxn>
                <a:cxn ang="0">
                  <a:pos x="7" y="3"/>
                </a:cxn>
                <a:cxn ang="0">
                  <a:pos x="4" y="3"/>
                </a:cxn>
                <a:cxn ang="0">
                  <a:pos x="4" y="7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4" y="17"/>
                </a:cxn>
                <a:cxn ang="0">
                  <a:pos x="4" y="21"/>
                </a:cxn>
                <a:cxn ang="0">
                  <a:pos x="7" y="24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/>
              <a:ahLst/>
              <a:cxnLst>
                <a:cxn ang="0">
                  <a:pos x="14" y="60"/>
                </a:cxn>
                <a:cxn ang="0">
                  <a:pos x="14" y="71"/>
                </a:cxn>
                <a:cxn ang="0">
                  <a:pos x="14" y="78"/>
                </a:cxn>
                <a:cxn ang="0">
                  <a:pos x="14" y="85"/>
                </a:cxn>
                <a:cxn ang="0">
                  <a:pos x="14" y="88"/>
                </a:cxn>
                <a:cxn ang="0">
                  <a:pos x="28" y="92"/>
                </a:cxn>
                <a:cxn ang="0">
                  <a:pos x="35" y="88"/>
                </a:cxn>
                <a:cxn ang="0">
                  <a:pos x="53" y="81"/>
                </a:cxn>
                <a:cxn ang="0">
                  <a:pos x="67" y="74"/>
                </a:cxn>
                <a:cxn ang="0">
                  <a:pos x="74" y="60"/>
                </a:cxn>
                <a:cxn ang="0">
                  <a:pos x="70" y="53"/>
                </a:cxn>
                <a:cxn ang="0">
                  <a:pos x="67" y="42"/>
                </a:cxn>
                <a:cxn ang="0">
                  <a:pos x="63" y="35"/>
                </a:cxn>
                <a:cxn ang="0">
                  <a:pos x="60" y="35"/>
                </a:cxn>
                <a:cxn ang="0">
                  <a:pos x="67" y="35"/>
                </a:cxn>
                <a:cxn ang="0">
                  <a:pos x="74" y="32"/>
                </a:cxn>
                <a:cxn ang="0">
                  <a:pos x="77" y="25"/>
                </a:cxn>
                <a:cxn ang="0">
                  <a:pos x="77" y="14"/>
                </a:cxn>
                <a:cxn ang="0">
                  <a:pos x="74" y="7"/>
                </a:cxn>
                <a:cxn ang="0">
                  <a:pos x="67" y="4"/>
                </a:cxn>
                <a:cxn ang="0">
                  <a:pos x="56" y="4"/>
                </a:cxn>
                <a:cxn ang="0">
                  <a:pos x="53" y="4"/>
                </a:cxn>
                <a:cxn ang="0">
                  <a:pos x="31" y="11"/>
                </a:cxn>
                <a:cxn ang="0">
                  <a:pos x="31" y="18"/>
                </a:cxn>
                <a:cxn ang="0">
                  <a:pos x="28" y="25"/>
                </a:cxn>
                <a:cxn ang="0">
                  <a:pos x="21" y="32"/>
                </a:cxn>
                <a:cxn ang="0">
                  <a:pos x="0" y="28"/>
                </a:cxn>
                <a:cxn ang="0">
                  <a:pos x="0" y="32"/>
                </a:cxn>
                <a:cxn ang="0">
                  <a:pos x="0" y="39"/>
                </a:cxn>
                <a:cxn ang="0">
                  <a:pos x="7" y="39"/>
                </a:cxn>
                <a:cxn ang="0">
                  <a:pos x="14" y="49"/>
                </a:cxn>
                <a:cxn ang="0">
                  <a:pos x="56" y="32"/>
                </a:cxn>
                <a:cxn ang="0">
                  <a:pos x="56" y="32"/>
                </a:cxn>
                <a:cxn ang="0">
                  <a:pos x="56" y="32"/>
                </a:cxn>
                <a:cxn ang="0">
                  <a:pos x="60" y="32"/>
                </a:cxn>
                <a:cxn ang="0">
                  <a:pos x="60" y="32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/>
              <a:ahLst/>
              <a:cxnLst>
                <a:cxn ang="0">
                  <a:pos x="14" y="59"/>
                </a:cxn>
                <a:cxn ang="0">
                  <a:pos x="11" y="66"/>
                </a:cxn>
                <a:cxn ang="0">
                  <a:pos x="14" y="74"/>
                </a:cxn>
                <a:cxn ang="0">
                  <a:pos x="25" y="81"/>
                </a:cxn>
                <a:cxn ang="0">
                  <a:pos x="25" y="88"/>
                </a:cxn>
                <a:cxn ang="0">
                  <a:pos x="21" y="95"/>
                </a:cxn>
                <a:cxn ang="0">
                  <a:pos x="18" y="102"/>
                </a:cxn>
                <a:cxn ang="0">
                  <a:pos x="35" y="98"/>
                </a:cxn>
                <a:cxn ang="0">
                  <a:pos x="35" y="109"/>
                </a:cxn>
                <a:cxn ang="0">
                  <a:pos x="42" y="119"/>
                </a:cxn>
                <a:cxn ang="0">
                  <a:pos x="21" y="133"/>
                </a:cxn>
                <a:cxn ang="0">
                  <a:pos x="28" y="148"/>
                </a:cxn>
                <a:cxn ang="0">
                  <a:pos x="21" y="162"/>
                </a:cxn>
                <a:cxn ang="0">
                  <a:pos x="18" y="169"/>
                </a:cxn>
                <a:cxn ang="0">
                  <a:pos x="39" y="172"/>
                </a:cxn>
                <a:cxn ang="0">
                  <a:pos x="53" y="169"/>
                </a:cxn>
                <a:cxn ang="0">
                  <a:pos x="53" y="172"/>
                </a:cxn>
                <a:cxn ang="0">
                  <a:pos x="21" y="186"/>
                </a:cxn>
                <a:cxn ang="0">
                  <a:pos x="11" y="211"/>
                </a:cxn>
                <a:cxn ang="0">
                  <a:pos x="39" y="200"/>
                </a:cxn>
                <a:cxn ang="0">
                  <a:pos x="88" y="190"/>
                </a:cxn>
                <a:cxn ang="0">
                  <a:pos x="102" y="176"/>
                </a:cxn>
                <a:cxn ang="0">
                  <a:pos x="106" y="169"/>
                </a:cxn>
                <a:cxn ang="0">
                  <a:pos x="106" y="158"/>
                </a:cxn>
                <a:cxn ang="0">
                  <a:pos x="102" y="155"/>
                </a:cxn>
                <a:cxn ang="0">
                  <a:pos x="95" y="144"/>
                </a:cxn>
                <a:cxn ang="0">
                  <a:pos x="92" y="140"/>
                </a:cxn>
                <a:cxn ang="0">
                  <a:pos x="88" y="126"/>
                </a:cxn>
                <a:cxn ang="0">
                  <a:pos x="78" y="112"/>
                </a:cxn>
                <a:cxn ang="0">
                  <a:pos x="71" y="102"/>
                </a:cxn>
                <a:cxn ang="0">
                  <a:pos x="67" y="88"/>
                </a:cxn>
                <a:cxn ang="0">
                  <a:pos x="60" y="74"/>
                </a:cxn>
                <a:cxn ang="0">
                  <a:pos x="49" y="66"/>
                </a:cxn>
                <a:cxn ang="0">
                  <a:pos x="56" y="45"/>
                </a:cxn>
                <a:cxn ang="0">
                  <a:pos x="56" y="38"/>
                </a:cxn>
                <a:cxn ang="0">
                  <a:pos x="49" y="35"/>
                </a:cxn>
                <a:cxn ang="0">
                  <a:pos x="46" y="31"/>
                </a:cxn>
                <a:cxn ang="0">
                  <a:pos x="35" y="28"/>
                </a:cxn>
                <a:cxn ang="0">
                  <a:pos x="35" y="21"/>
                </a:cxn>
                <a:cxn ang="0">
                  <a:pos x="39" y="14"/>
                </a:cxn>
                <a:cxn ang="0">
                  <a:pos x="42" y="7"/>
                </a:cxn>
                <a:cxn ang="0">
                  <a:pos x="42" y="3"/>
                </a:cxn>
                <a:cxn ang="0">
                  <a:pos x="35" y="0"/>
                </a:cxn>
                <a:cxn ang="0">
                  <a:pos x="25" y="3"/>
                </a:cxn>
                <a:cxn ang="0">
                  <a:pos x="14" y="17"/>
                </a:cxn>
                <a:cxn ang="0">
                  <a:pos x="18" y="28"/>
                </a:cxn>
                <a:cxn ang="0">
                  <a:pos x="14" y="35"/>
                </a:cxn>
                <a:cxn ang="0">
                  <a:pos x="7" y="42"/>
                </a:cxn>
                <a:cxn ang="0">
                  <a:pos x="4" y="52"/>
                </a:cxn>
                <a:cxn ang="0">
                  <a:pos x="14" y="5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/>
              <a:ahLst/>
              <a:cxnLst>
                <a:cxn ang="0">
                  <a:pos x="50" y="36"/>
                </a:cxn>
                <a:cxn ang="0">
                  <a:pos x="50" y="36"/>
                </a:cxn>
                <a:cxn ang="0">
                  <a:pos x="50" y="29"/>
                </a:cxn>
                <a:cxn ang="0">
                  <a:pos x="50" y="18"/>
                </a:cxn>
                <a:cxn ang="0">
                  <a:pos x="50" y="11"/>
                </a:cxn>
                <a:cxn ang="0">
                  <a:pos x="50" y="0"/>
                </a:cxn>
                <a:cxn ang="0">
                  <a:pos x="43" y="4"/>
                </a:cxn>
                <a:cxn ang="0">
                  <a:pos x="43" y="4"/>
                </a:cxn>
                <a:cxn ang="0">
                  <a:pos x="43" y="11"/>
                </a:cxn>
                <a:cxn ang="0">
                  <a:pos x="43" y="15"/>
                </a:cxn>
                <a:cxn ang="0">
                  <a:pos x="39" y="18"/>
                </a:cxn>
                <a:cxn ang="0">
                  <a:pos x="39" y="18"/>
                </a:cxn>
                <a:cxn ang="0">
                  <a:pos x="39" y="22"/>
                </a:cxn>
                <a:cxn ang="0">
                  <a:pos x="36" y="25"/>
                </a:cxn>
                <a:cxn ang="0">
                  <a:pos x="25" y="32"/>
                </a:cxn>
                <a:cxn ang="0">
                  <a:pos x="25" y="32"/>
                </a:cxn>
                <a:cxn ang="0">
                  <a:pos x="18" y="36"/>
                </a:cxn>
                <a:cxn ang="0">
                  <a:pos x="11" y="36"/>
                </a:cxn>
                <a:cxn ang="0">
                  <a:pos x="7" y="36"/>
                </a:cxn>
                <a:cxn ang="0">
                  <a:pos x="0" y="36"/>
                </a:cxn>
                <a:cxn ang="0">
                  <a:pos x="0" y="43"/>
                </a:cxn>
                <a:cxn ang="0">
                  <a:pos x="4" y="46"/>
                </a:cxn>
                <a:cxn ang="0">
                  <a:pos x="4" y="50"/>
                </a:cxn>
                <a:cxn ang="0">
                  <a:pos x="7" y="57"/>
                </a:cxn>
                <a:cxn ang="0">
                  <a:pos x="11" y="60"/>
                </a:cxn>
                <a:cxn ang="0">
                  <a:pos x="11" y="64"/>
                </a:cxn>
                <a:cxn ang="0">
                  <a:pos x="18" y="71"/>
                </a:cxn>
                <a:cxn ang="0">
                  <a:pos x="18" y="74"/>
                </a:cxn>
                <a:cxn ang="0">
                  <a:pos x="25" y="78"/>
                </a:cxn>
                <a:cxn ang="0">
                  <a:pos x="29" y="82"/>
                </a:cxn>
                <a:cxn ang="0">
                  <a:pos x="32" y="85"/>
                </a:cxn>
                <a:cxn ang="0">
                  <a:pos x="36" y="85"/>
                </a:cxn>
                <a:cxn ang="0">
                  <a:pos x="36" y="85"/>
                </a:cxn>
                <a:cxn ang="0">
                  <a:pos x="39" y="85"/>
                </a:cxn>
                <a:cxn ang="0">
                  <a:pos x="39" y="85"/>
                </a:cxn>
                <a:cxn ang="0">
                  <a:pos x="43" y="82"/>
                </a:cxn>
                <a:cxn ang="0">
                  <a:pos x="43" y="67"/>
                </a:cxn>
                <a:cxn ang="0">
                  <a:pos x="43" y="67"/>
                </a:cxn>
                <a:cxn ang="0">
                  <a:pos x="43" y="64"/>
                </a:cxn>
                <a:cxn ang="0">
                  <a:pos x="39" y="57"/>
                </a:cxn>
                <a:cxn ang="0">
                  <a:pos x="36" y="50"/>
                </a:cxn>
                <a:cxn ang="0">
                  <a:pos x="32" y="46"/>
                </a:cxn>
                <a:cxn ang="0">
                  <a:pos x="29" y="39"/>
                </a:cxn>
                <a:cxn ang="0">
                  <a:pos x="29" y="43"/>
                </a:cxn>
                <a:cxn ang="0">
                  <a:pos x="32" y="50"/>
                </a:cxn>
                <a:cxn ang="0">
                  <a:pos x="39" y="57"/>
                </a:cxn>
                <a:cxn ang="0">
                  <a:pos x="43" y="67"/>
                </a:cxn>
                <a:cxn ang="0">
                  <a:pos x="43" y="64"/>
                </a:cxn>
                <a:cxn ang="0">
                  <a:pos x="43" y="60"/>
                </a:cxn>
                <a:cxn ang="0">
                  <a:pos x="46" y="53"/>
                </a:cxn>
                <a:cxn ang="0">
                  <a:pos x="46" y="46"/>
                </a:cxn>
                <a:cxn ang="0">
                  <a:pos x="46" y="39"/>
                </a:cxn>
                <a:cxn ang="0">
                  <a:pos x="50" y="36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74" y="3"/>
                </a:cxn>
                <a:cxn ang="0">
                  <a:pos x="64" y="21"/>
                </a:cxn>
                <a:cxn ang="0">
                  <a:pos x="60" y="24"/>
                </a:cxn>
                <a:cxn ang="0">
                  <a:pos x="50" y="35"/>
                </a:cxn>
                <a:cxn ang="0">
                  <a:pos x="39" y="49"/>
                </a:cxn>
                <a:cxn ang="0">
                  <a:pos x="28" y="56"/>
                </a:cxn>
                <a:cxn ang="0">
                  <a:pos x="25" y="56"/>
                </a:cxn>
                <a:cxn ang="0">
                  <a:pos x="18" y="56"/>
                </a:cxn>
                <a:cxn ang="0">
                  <a:pos x="11" y="63"/>
                </a:cxn>
                <a:cxn ang="0">
                  <a:pos x="7" y="77"/>
                </a:cxn>
                <a:cxn ang="0">
                  <a:pos x="4" y="91"/>
                </a:cxn>
                <a:cxn ang="0">
                  <a:pos x="7" y="95"/>
                </a:cxn>
                <a:cxn ang="0">
                  <a:pos x="7" y="95"/>
                </a:cxn>
                <a:cxn ang="0">
                  <a:pos x="14" y="105"/>
                </a:cxn>
                <a:cxn ang="0">
                  <a:pos x="11" y="112"/>
                </a:cxn>
                <a:cxn ang="0">
                  <a:pos x="7" y="119"/>
                </a:cxn>
                <a:cxn ang="0">
                  <a:pos x="0" y="155"/>
                </a:cxn>
                <a:cxn ang="0">
                  <a:pos x="7" y="179"/>
                </a:cxn>
                <a:cxn ang="0">
                  <a:pos x="18" y="179"/>
                </a:cxn>
                <a:cxn ang="0">
                  <a:pos x="21" y="179"/>
                </a:cxn>
                <a:cxn ang="0">
                  <a:pos x="21" y="183"/>
                </a:cxn>
                <a:cxn ang="0">
                  <a:pos x="28" y="190"/>
                </a:cxn>
                <a:cxn ang="0">
                  <a:pos x="39" y="190"/>
                </a:cxn>
                <a:cxn ang="0">
                  <a:pos x="50" y="183"/>
                </a:cxn>
                <a:cxn ang="0">
                  <a:pos x="60" y="158"/>
                </a:cxn>
                <a:cxn ang="0">
                  <a:pos x="64" y="137"/>
                </a:cxn>
                <a:cxn ang="0">
                  <a:pos x="64" y="130"/>
                </a:cxn>
                <a:cxn ang="0">
                  <a:pos x="64" y="119"/>
                </a:cxn>
                <a:cxn ang="0">
                  <a:pos x="74" y="98"/>
                </a:cxn>
                <a:cxn ang="0">
                  <a:pos x="81" y="56"/>
                </a:cxn>
                <a:cxn ang="0">
                  <a:pos x="85" y="49"/>
                </a:cxn>
                <a:cxn ang="0">
                  <a:pos x="88" y="35"/>
                </a:cxn>
                <a:cxn ang="0">
                  <a:pos x="88" y="21"/>
                </a:cxn>
                <a:cxn ang="0">
                  <a:pos x="92" y="10"/>
                </a:cxn>
                <a:cxn ang="0">
                  <a:pos x="88" y="0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/>
              <a:ahLst/>
              <a:cxnLst>
                <a:cxn ang="0">
                  <a:pos x="42" y="4"/>
                </a:cxn>
                <a:cxn ang="0">
                  <a:pos x="38" y="4"/>
                </a:cxn>
                <a:cxn ang="0">
                  <a:pos x="38" y="11"/>
                </a:cxn>
                <a:cxn ang="0">
                  <a:pos x="35" y="11"/>
                </a:cxn>
                <a:cxn ang="0">
                  <a:pos x="35" y="14"/>
                </a:cxn>
                <a:cxn ang="0">
                  <a:pos x="17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7" y="4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0" y="18"/>
                </a:cxn>
                <a:cxn ang="0">
                  <a:pos x="7" y="36"/>
                </a:cxn>
                <a:cxn ang="0">
                  <a:pos x="7" y="36"/>
                </a:cxn>
                <a:cxn ang="0">
                  <a:pos x="10" y="39"/>
                </a:cxn>
                <a:cxn ang="0">
                  <a:pos x="14" y="43"/>
                </a:cxn>
                <a:cxn ang="0">
                  <a:pos x="17" y="50"/>
                </a:cxn>
                <a:cxn ang="0">
                  <a:pos x="17" y="53"/>
                </a:cxn>
                <a:cxn ang="0">
                  <a:pos x="24" y="57"/>
                </a:cxn>
                <a:cxn ang="0">
                  <a:pos x="31" y="60"/>
                </a:cxn>
                <a:cxn ang="0">
                  <a:pos x="38" y="60"/>
                </a:cxn>
                <a:cxn ang="0">
                  <a:pos x="42" y="60"/>
                </a:cxn>
                <a:cxn ang="0">
                  <a:pos x="45" y="57"/>
                </a:cxn>
                <a:cxn ang="0">
                  <a:pos x="52" y="53"/>
                </a:cxn>
                <a:cxn ang="0">
                  <a:pos x="56" y="46"/>
                </a:cxn>
                <a:cxn ang="0">
                  <a:pos x="60" y="39"/>
                </a:cxn>
                <a:cxn ang="0">
                  <a:pos x="60" y="36"/>
                </a:cxn>
                <a:cxn ang="0">
                  <a:pos x="60" y="25"/>
                </a:cxn>
                <a:cxn ang="0">
                  <a:pos x="60" y="18"/>
                </a:cxn>
                <a:cxn ang="0">
                  <a:pos x="60" y="11"/>
                </a:cxn>
                <a:cxn ang="0">
                  <a:pos x="60" y="7"/>
                </a:cxn>
                <a:cxn ang="0">
                  <a:pos x="56" y="7"/>
                </a:cxn>
                <a:cxn ang="0">
                  <a:pos x="52" y="7"/>
                </a:cxn>
                <a:cxn ang="0">
                  <a:pos x="49" y="4"/>
                </a:cxn>
                <a:cxn ang="0">
                  <a:pos x="45" y="0"/>
                </a:cxn>
                <a:cxn ang="0">
                  <a:pos x="42" y="4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0" y="11"/>
                </a:cxn>
                <a:cxn ang="0">
                  <a:pos x="0" y="14"/>
                </a:cxn>
                <a:cxn ang="0">
                  <a:pos x="7" y="18"/>
                </a:cxn>
                <a:cxn ang="0">
                  <a:pos x="11" y="14"/>
                </a:cxn>
                <a:cxn ang="0">
                  <a:pos x="11" y="11"/>
                </a:cxn>
                <a:cxn ang="0">
                  <a:pos x="11" y="4"/>
                </a:cxn>
                <a:cxn ang="0">
                  <a:pos x="7" y="0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2" y="0"/>
                </a:cxn>
                <a:cxn ang="0">
                  <a:pos x="15" y="0"/>
                </a:cxn>
                <a:cxn ang="0">
                  <a:pos x="11" y="3"/>
                </a:cxn>
                <a:cxn ang="0">
                  <a:pos x="8" y="3"/>
                </a:cxn>
                <a:cxn ang="0">
                  <a:pos x="4" y="10"/>
                </a:cxn>
                <a:cxn ang="0">
                  <a:pos x="4" y="10"/>
                </a:cxn>
                <a:cxn ang="0">
                  <a:pos x="0" y="18"/>
                </a:cxn>
                <a:cxn ang="0">
                  <a:pos x="0" y="28"/>
                </a:cxn>
                <a:cxn ang="0">
                  <a:pos x="0" y="39"/>
                </a:cxn>
                <a:cxn ang="0">
                  <a:pos x="0" y="46"/>
                </a:cxn>
                <a:cxn ang="0">
                  <a:pos x="0" y="53"/>
                </a:cxn>
                <a:cxn ang="0">
                  <a:pos x="4" y="56"/>
                </a:cxn>
                <a:cxn ang="0">
                  <a:pos x="4" y="56"/>
                </a:cxn>
                <a:cxn ang="0">
                  <a:pos x="4" y="60"/>
                </a:cxn>
                <a:cxn ang="0">
                  <a:pos x="4" y="60"/>
                </a:cxn>
                <a:cxn ang="0">
                  <a:pos x="4" y="63"/>
                </a:cxn>
                <a:cxn ang="0">
                  <a:pos x="0" y="67"/>
                </a:cxn>
                <a:cxn ang="0">
                  <a:pos x="0" y="70"/>
                </a:cxn>
                <a:cxn ang="0">
                  <a:pos x="4" y="77"/>
                </a:cxn>
                <a:cxn ang="0">
                  <a:pos x="4" y="84"/>
                </a:cxn>
                <a:cxn ang="0">
                  <a:pos x="8" y="91"/>
                </a:cxn>
                <a:cxn ang="0">
                  <a:pos x="15" y="99"/>
                </a:cxn>
                <a:cxn ang="0">
                  <a:pos x="15" y="102"/>
                </a:cxn>
                <a:cxn ang="0">
                  <a:pos x="18" y="102"/>
                </a:cxn>
                <a:cxn ang="0">
                  <a:pos x="22" y="99"/>
                </a:cxn>
                <a:cxn ang="0">
                  <a:pos x="25" y="91"/>
                </a:cxn>
                <a:cxn ang="0">
                  <a:pos x="25" y="88"/>
                </a:cxn>
                <a:cxn ang="0">
                  <a:pos x="25" y="77"/>
                </a:cxn>
                <a:cxn ang="0">
                  <a:pos x="25" y="70"/>
                </a:cxn>
                <a:cxn ang="0">
                  <a:pos x="25" y="63"/>
                </a:cxn>
                <a:cxn ang="0">
                  <a:pos x="25" y="60"/>
                </a:cxn>
                <a:cxn ang="0">
                  <a:pos x="32" y="46"/>
                </a:cxn>
                <a:cxn ang="0">
                  <a:pos x="32" y="42"/>
                </a:cxn>
                <a:cxn ang="0">
                  <a:pos x="32" y="39"/>
                </a:cxn>
                <a:cxn ang="0">
                  <a:pos x="32" y="32"/>
                </a:cxn>
                <a:cxn ang="0">
                  <a:pos x="32" y="28"/>
                </a:cxn>
                <a:cxn ang="0">
                  <a:pos x="36" y="25"/>
                </a:cxn>
                <a:cxn ang="0">
                  <a:pos x="36" y="25"/>
                </a:cxn>
                <a:cxn ang="0">
                  <a:pos x="36" y="18"/>
                </a:cxn>
                <a:cxn ang="0">
                  <a:pos x="36" y="10"/>
                </a:cxn>
                <a:cxn ang="0">
                  <a:pos x="36" y="3"/>
                </a:cxn>
                <a:cxn ang="0">
                  <a:pos x="39" y="0"/>
                </a:cxn>
                <a:cxn ang="0">
                  <a:pos x="36" y="0"/>
                </a:cxn>
                <a:cxn ang="0">
                  <a:pos x="32" y="3"/>
                </a:cxn>
                <a:cxn ang="0">
                  <a:pos x="25" y="3"/>
                </a:cxn>
                <a:cxn ang="0">
                  <a:pos x="22" y="0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1" y="3"/>
                </a:cxn>
                <a:cxn ang="0">
                  <a:pos x="17" y="7"/>
                </a:cxn>
                <a:cxn ang="0">
                  <a:pos x="10" y="14"/>
                </a:cxn>
                <a:cxn ang="0">
                  <a:pos x="7" y="17"/>
                </a:cxn>
                <a:cxn ang="0">
                  <a:pos x="3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0" y="31"/>
                </a:cxn>
                <a:cxn ang="0">
                  <a:pos x="0" y="31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3" y="35"/>
                </a:cxn>
                <a:cxn ang="0">
                  <a:pos x="10" y="31"/>
                </a:cxn>
                <a:cxn ang="0">
                  <a:pos x="14" y="28"/>
                </a:cxn>
                <a:cxn ang="0">
                  <a:pos x="21" y="24"/>
                </a:cxn>
                <a:cxn ang="0">
                  <a:pos x="21" y="24"/>
                </a:cxn>
                <a:cxn ang="0">
                  <a:pos x="21" y="21"/>
                </a:cxn>
                <a:cxn ang="0">
                  <a:pos x="24" y="17"/>
                </a:cxn>
                <a:cxn ang="0">
                  <a:pos x="28" y="14"/>
                </a:cxn>
                <a:cxn ang="0">
                  <a:pos x="31" y="10"/>
                </a:cxn>
                <a:cxn ang="0">
                  <a:pos x="31" y="7"/>
                </a:cxn>
                <a:cxn ang="0">
                  <a:pos x="31" y="3"/>
                </a:cxn>
                <a:cxn ang="0">
                  <a:pos x="31" y="3"/>
                </a:cxn>
                <a:cxn ang="0">
                  <a:pos x="28" y="0"/>
                </a:cxn>
                <a:cxn ang="0">
                  <a:pos x="24" y="0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7" y="0"/>
                </a:cxn>
                <a:cxn ang="0">
                  <a:pos x="4" y="3"/>
                </a:cxn>
                <a:cxn ang="0">
                  <a:pos x="0" y="3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17"/>
                </a:cxn>
                <a:cxn ang="0">
                  <a:pos x="0" y="24"/>
                </a:cxn>
                <a:cxn ang="0">
                  <a:pos x="4" y="28"/>
                </a:cxn>
                <a:cxn ang="0">
                  <a:pos x="11" y="28"/>
                </a:cxn>
                <a:cxn ang="0">
                  <a:pos x="14" y="24"/>
                </a:cxn>
                <a:cxn ang="0">
                  <a:pos x="18" y="21"/>
                </a:cxn>
                <a:cxn ang="0">
                  <a:pos x="18" y="17"/>
                </a:cxn>
                <a:cxn ang="0">
                  <a:pos x="18" y="14"/>
                </a:cxn>
                <a:cxn ang="0">
                  <a:pos x="14" y="10"/>
                </a:cxn>
                <a:cxn ang="0">
                  <a:pos x="14" y="3"/>
                </a:cxn>
                <a:cxn ang="0">
                  <a:pos x="11" y="0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31" y="7"/>
                </a:cxn>
                <a:cxn ang="0">
                  <a:pos x="21" y="7"/>
                </a:cxn>
                <a:cxn ang="0">
                  <a:pos x="7" y="14"/>
                </a:cxn>
                <a:cxn ang="0">
                  <a:pos x="7" y="17"/>
                </a:cxn>
                <a:cxn ang="0">
                  <a:pos x="3" y="21"/>
                </a:cxn>
                <a:cxn ang="0">
                  <a:pos x="3" y="24"/>
                </a:cxn>
                <a:cxn ang="0">
                  <a:pos x="0" y="31"/>
                </a:cxn>
                <a:cxn ang="0">
                  <a:pos x="0" y="35"/>
                </a:cxn>
                <a:cxn ang="0">
                  <a:pos x="3" y="35"/>
                </a:cxn>
                <a:cxn ang="0">
                  <a:pos x="10" y="35"/>
                </a:cxn>
                <a:cxn ang="0">
                  <a:pos x="17" y="31"/>
                </a:cxn>
                <a:cxn ang="0">
                  <a:pos x="21" y="31"/>
                </a:cxn>
                <a:cxn ang="0">
                  <a:pos x="21" y="31"/>
                </a:cxn>
                <a:cxn ang="0">
                  <a:pos x="21" y="31"/>
                </a:cxn>
                <a:cxn ang="0">
                  <a:pos x="24" y="39"/>
                </a:cxn>
                <a:cxn ang="0">
                  <a:pos x="24" y="42"/>
                </a:cxn>
                <a:cxn ang="0">
                  <a:pos x="28" y="46"/>
                </a:cxn>
                <a:cxn ang="0">
                  <a:pos x="31" y="46"/>
                </a:cxn>
                <a:cxn ang="0">
                  <a:pos x="38" y="46"/>
                </a:cxn>
                <a:cxn ang="0">
                  <a:pos x="42" y="49"/>
                </a:cxn>
                <a:cxn ang="0">
                  <a:pos x="45" y="46"/>
                </a:cxn>
                <a:cxn ang="0">
                  <a:pos x="49" y="42"/>
                </a:cxn>
                <a:cxn ang="0">
                  <a:pos x="49" y="35"/>
                </a:cxn>
                <a:cxn ang="0">
                  <a:pos x="45" y="31"/>
                </a:cxn>
                <a:cxn ang="0">
                  <a:pos x="45" y="28"/>
                </a:cxn>
                <a:cxn ang="0">
                  <a:pos x="49" y="28"/>
                </a:cxn>
                <a:cxn ang="0">
                  <a:pos x="49" y="28"/>
                </a:cxn>
                <a:cxn ang="0">
                  <a:pos x="53" y="31"/>
                </a:cxn>
                <a:cxn ang="0">
                  <a:pos x="56" y="35"/>
                </a:cxn>
                <a:cxn ang="0">
                  <a:pos x="56" y="35"/>
                </a:cxn>
                <a:cxn ang="0">
                  <a:pos x="60" y="31"/>
                </a:cxn>
                <a:cxn ang="0">
                  <a:pos x="63" y="28"/>
                </a:cxn>
                <a:cxn ang="0">
                  <a:pos x="67" y="21"/>
                </a:cxn>
                <a:cxn ang="0">
                  <a:pos x="67" y="14"/>
                </a:cxn>
                <a:cxn ang="0">
                  <a:pos x="63" y="10"/>
                </a:cxn>
                <a:cxn ang="0">
                  <a:pos x="60" y="3"/>
                </a:cxn>
                <a:cxn ang="0">
                  <a:pos x="53" y="0"/>
                </a:cxn>
                <a:cxn ang="0">
                  <a:pos x="49" y="0"/>
                </a:cxn>
                <a:cxn ang="0">
                  <a:pos x="45" y="0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/>
              <a:ahLst/>
              <a:cxnLst>
                <a:cxn ang="0">
                  <a:pos x="14" y="134"/>
                </a:cxn>
                <a:cxn ang="0">
                  <a:pos x="24" y="141"/>
                </a:cxn>
                <a:cxn ang="0">
                  <a:pos x="42" y="144"/>
                </a:cxn>
                <a:cxn ang="0">
                  <a:pos x="52" y="148"/>
                </a:cxn>
                <a:cxn ang="0">
                  <a:pos x="66" y="158"/>
                </a:cxn>
                <a:cxn ang="0">
                  <a:pos x="77" y="155"/>
                </a:cxn>
                <a:cxn ang="0">
                  <a:pos x="84" y="141"/>
                </a:cxn>
                <a:cxn ang="0">
                  <a:pos x="88" y="127"/>
                </a:cxn>
                <a:cxn ang="0">
                  <a:pos x="98" y="120"/>
                </a:cxn>
                <a:cxn ang="0">
                  <a:pos x="105" y="102"/>
                </a:cxn>
                <a:cxn ang="0">
                  <a:pos x="119" y="95"/>
                </a:cxn>
                <a:cxn ang="0">
                  <a:pos x="123" y="88"/>
                </a:cxn>
                <a:cxn ang="0">
                  <a:pos x="112" y="81"/>
                </a:cxn>
                <a:cxn ang="0">
                  <a:pos x="105" y="77"/>
                </a:cxn>
                <a:cxn ang="0">
                  <a:pos x="116" y="56"/>
                </a:cxn>
                <a:cxn ang="0">
                  <a:pos x="126" y="46"/>
                </a:cxn>
                <a:cxn ang="0">
                  <a:pos x="112" y="39"/>
                </a:cxn>
                <a:cxn ang="0">
                  <a:pos x="133" y="28"/>
                </a:cxn>
                <a:cxn ang="0">
                  <a:pos x="126" y="18"/>
                </a:cxn>
                <a:cxn ang="0">
                  <a:pos x="116" y="7"/>
                </a:cxn>
                <a:cxn ang="0">
                  <a:pos x="112" y="0"/>
                </a:cxn>
                <a:cxn ang="0">
                  <a:pos x="98" y="3"/>
                </a:cxn>
                <a:cxn ang="0">
                  <a:pos x="88" y="11"/>
                </a:cxn>
                <a:cxn ang="0">
                  <a:pos x="70" y="39"/>
                </a:cxn>
                <a:cxn ang="0">
                  <a:pos x="59" y="46"/>
                </a:cxn>
                <a:cxn ang="0">
                  <a:pos x="45" y="56"/>
                </a:cxn>
                <a:cxn ang="0">
                  <a:pos x="38" y="67"/>
                </a:cxn>
                <a:cxn ang="0">
                  <a:pos x="7" y="88"/>
                </a:cxn>
                <a:cxn ang="0">
                  <a:pos x="0" y="99"/>
                </a:cxn>
                <a:cxn ang="0">
                  <a:pos x="3" y="120"/>
                </a:cxn>
                <a:cxn ang="0">
                  <a:pos x="0" y="127"/>
                </a:cxn>
                <a:cxn ang="0">
                  <a:pos x="38" y="99"/>
                </a:cxn>
                <a:cxn ang="0">
                  <a:pos x="38" y="99"/>
                </a:cxn>
                <a:cxn ang="0">
                  <a:pos x="63" y="81"/>
                </a:cxn>
                <a:cxn ang="0">
                  <a:pos x="95" y="49"/>
                </a:cxn>
                <a:cxn ang="0">
                  <a:pos x="74" y="74"/>
                </a:cxn>
                <a:cxn ang="0">
                  <a:pos x="74" y="74"/>
                </a:cxn>
                <a:cxn ang="0">
                  <a:pos x="59" y="81"/>
                </a:cxn>
                <a:cxn ang="0">
                  <a:pos x="52" y="85"/>
                </a:cxn>
                <a:cxn ang="0">
                  <a:pos x="45" y="92"/>
                </a:cxn>
                <a:cxn ang="0">
                  <a:pos x="49" y="88"/>
                </a:cxn>
                <a:cxn ang="0">
                  <a:pos x="28" y="99"/>
                </a:cxn>
                <a:cxn ang="0">
                  <a:pos x="21" y="92"/>
                </a:cxn>
                <a:cxn ang="0">
                  <a:pos x="28" y="99"/>
                </a:cxn>
                <a:cxn ang="0">
                  <a:pos x="28" y="9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/>
              <a:ahLst/>
              <a:cxnLst>
                <a:cxn ang="0">
                  <a:pos x="95" y="46"/>
                </a:cxn>
                <a:cxn ang="0">
                  <a:pos x="95" y="46"/>
                </a:cxn>
                <a:cxn ang="0">
                  <a:pos x="91" y="46"/>
                </a:cxn>
                <a:cxn ang="0">
                  <a:pos x="88" y="46"/>
                </a:cxn>
                <a:cxn ang="0">
                  <a:pos x="84" y="42"/>
                </a:cxn>
                <a:cxn ang="0">
                  <a:pos x="81" y="39"/>
                </a:cxn>
                <a:cxn ang="0">
                  <a:pos x="81" y="39"/>
                </a:cxn>
                <a:cxn ang="0">
                  <a:pos x="77" y="35"/>
                </a:cxn>
                <a:cxn ang="0">
                  <a:pos x="74" y="35"/>
                </a:cxn>
                <a:cxn ang="0">
                  <a:pos x="70" y="32"/>
                </a:cxn>
                <a:cxn ang="0">
                  <a:pos x="63" y="28"/>
                </a:cxn>
                <a:cxn ang="0">
                  <a:pos x="60" y="21"/>
                </a:cxn>
                <a:cxn ang="0">
                  <a:pos x="53" y="17"/>
                </a:cxn>
                <a:cxn ang="0">
                  <a:pos x="46" y="14"/>
                </a:cxn>
                <a:cxn ang="0">
                  <a:pos x="42" y="10"/>
                </a:cxn>
                <a:cxn ang="0">
                  <a:pos x="42" y="10"/>
                </a:cxn>
                <a:cxn ang="0">
                  <a:pos x="39" y="10"/>
                </a:cxn>
                <a:cxn ang="0">
                  <a:pos x="32" y="7"/>
                </a:cxn>
                <a:cxn ang="0">
                  <a:pos x="21" y="3"/>
                </a:cxn>
                <a:cxn ang="0">
                  <a:pos x="10" y="3"/>
                </a:cxn>
                <a:cxn ang="0">
                  <a:pos x="3" y="0"/>
                </a:cxn>
                <a:cxn ang="0">
                  <a:pos x="0" y="81"/>
                </a:cxn>
                <a:cxn ang="0">
                  <a:pos x="14" y="88"/>
                </a:cxn>
                <a:cxn ang="0">
                  <a:pos x="28" y="84"/>
                </a:cxn>
                <a:cxn ang="0">
                  <a:pos x="28" y="81"/>
                </a:cxn>
                <a:cxn ang="0">
                  <a:pos x="32" y="77"/>
                </a:cxn>
                <a:cxn ang="0">
                  <a:pos x="35" y="74"/>
                </a:cxn>
                <a:cxn ang="0">
                  <a:pos x="39" y="70"/>
                </a:cxn>
                <a:cxn ang="0">
                  <a:pos x="46" y="70"/>
                </a:cxn>
                <a:cxn ang="0">
                  <a:pos x="56" y="70"/>
                </a:cxn>
                <a:cxn ang="0">
                  <a:pos x="81" y="84"/>
                </a:cxn>
                <a:cxn ang="0">
                  <a:pos x="91" y="98"/>
                </a:cxn>
                <a:cxn ang="0">
                  <a:pos x="109" y="106"/>
                </a:cxn>
                <a:cxn ang="0">
                  <a:pos x="134" y="113"/>
                </a:cxn>
                <a:cxn ang="0">
                  <a:pos x="134" y="113"/>
                </a:cxn>
                <a:cxn ang="0">
                  <a:pos x="137" y="109"/>
                </a:cxn>
                <a:cxn ang="0">
                  <a:pos x="137" y="106"/>
                </a:cxn>
                <a:cxn ang="0">
                  <a:pos x="134" y="102"/>
                </a:cxn>
                <a:cxn ang="0">
                  <a:pos x="130" y="98"/>
                </a:cxn>
                <a:cxn ang="0">
                  <a:pos x="123" y="91"/>
                </a:cxn>
                <a:cxn ang="0">
                  <a:pos x="116" y="88"/>
                </a:cxn>
                <a:cxn ang="0">
                  <a:pos x="113" y="81"/>
                </a:cxn>
                <a:cxn ang="0">
                  <a:pos x="106" y="77"/>
                </a:cxn>
                <a:cxn ang="0">
                  <a:pos x="102" y="74"/>
                </a:cxn>
                <a:cxn ang="0">
                  <a:pos x="102" y="74"/>
                </a:cxn>
                <a:cxn ang="0">
                  <a:pos x="84" y="63"/>
                </a:cxn>
                <a:cxn ang="0">
                  <a:pos x="102" y="56"/>
                </a:cxn>
                <a:cxn ang="0">
                  <a:pos x="95" y="46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7" y="21"/>
                </a:cxn>
                <a:cxn ang="0">
                  <a:pos x="11" y="28"/>
                </a:cxn>
                <a:cxn ang="0">
                  <a:pos x="14" y="35"/>
                </a:cxn>
                <a:cxn ang="0">
                  <a:pos x="14" y="42"/>
                </a:cxn>
                <a:cxn ang="0">
                  <a:pos x="18" y="46"/>
                </a:cxn>
                <a:cxn ang="0">
                  <a:pos x="18" y="49"/>
                </a:cxn>
                <a:cxn ang="0">
                  <a:pos x="21" y="53"/>
                </a:cxn>
                <a:cxn ang="0">
                  <a:pos x="25" y="53"/>
                </a:cxn>
                <a:cxn ang="0">
                  <a:pos x="32" y="53"/>
                </a:cxn>
                <a:cxn ang="0">
                  <a:pos x="39" y="53"/>
                </a:cxn>
                <a:cxn ang="0">
                  <a:pos x="46" y="56"/>
                </a:cxn>
                <a:cxn ang="0">
                  <a:pos x="49" y="56"/>
                </a:cxn>
                <a:cxn ang="0">
                  <a:pos x="56" y="60"/>
                </a:cxn>
                <a:cxn ang="0">
                  <a:pos x="67" y="60"/>
                </a:cxn>
                <a:cxn ang="0">
                  <a:pos x="74" y="60"/>
                </a:cxn>
                <a:cxn ang="0">
                  <a:pos x="78" y="64"/>
                </a:cxn>
                <a:cxn ang="0">
                  <a:pos x="92" y="78"/>
                </a:cxn>
                <a:cxn ang="0">
                  <a:pos x="102" y="95"/>
                </a:cxn>
                <a:cxn ang="0">
                  <a:pos x="120" y="113"/>
                </a:cxn>
                <a:cxn ang="0">
                  <a:pos x="123" y="113"/>
                </a:cxn>
                <a:cxn ang="0">
                  <a:pos x="130" y="32"/>
                </a:cxn>
                <a:cxn ang="0">
                  <a:pos x="123" y="28"/>
                </a:cxn>
                <a:cxn ang="0">
                  <a:pos x="116" y="25"/>
                </a:cxn>
                <a:cxn ang="0">
                  <a:pos x="106" y="18"/>
                </a:cxn>
                <a:cxn ang="0">
                  <a:pos x="99" y="18"/>
                </a:cxn>
                <a:cxn ang="0">
                  <a:pos x="92" y="14"/>
                </a:cxn>
                <a:cxn ang="0">
                  <a:pos x="81" y="18"/>
                </a:cxn>
                <a:cxn ang="0">
                  <a:pos x="78" y="21"/>
                </a:cxn>
                <a:cxn ang="0">
                  <a:pos x="78" y="25"/>
                </a:cxn>
                <a:cxn ang="0">
                  <a:pos x="74" y="28"/>
                </a:cxn>
                <a:cxn ang="0">
                  <a:pos x="74" y="35"/>
                </a:cxn>
                <a:cxn ang="0">
                  <a:pos x="70" y="42"/>
                </a:cxn>
                <a:cxn ang="0">
                  <a:pos x="67" y="46"/>
                </a:cxn>
                <a:cxn ang="0">
                  <a:pos x="60" y="46"/>
                </a:cxn>
                <a:cxn ang="0">
                  <a:pos x="53" y="46"/>
                </a:cxn>
                <a:cxn ang="0">
                  <a:pos x="46" y="42"/>
                </a:cxn>
                <a:cxn ang="0">
                  <a:pos x="42" y="35"/>
                </a:cxn>
                <a:cxn ang="0">
                  <a:pos x="39" y="28"/>
                </a:cxn>
                <a:cxn ang="0">
                  <a:pos x="35" y="21"/>
                </a:cxn>
                <a:cxn ang="0">
                  <a:pos x="35" y="18"/>
                </a:cxn>
                <a:cxn ang="0">
                  <a:pos x="32" y="14"/>
                </a:cxn>
                <a:cxn ang="0">
                  <a:pos x="32" y="14"/>
                </a:cxn>
                <a:cxn ang="0">
                  <a:pos x="28" y="11"/>
                </a:cxn>
                <a:cxn ang="0">
                  <a:pos x="25" y="7"/>
                </a:cxn>
                <a:cxn ang="0">
                  <a:pos x="21" y="4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4" y="7"/>
                </a:cxn>
                <a:cxn ang="0">
                  <a:pos x="4" y="7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0" y="14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/>
              <a:ahLst/>
              <a:cxnLst>
                <a:cxn ang="0">
                  <a:pos x="458" y="117"/>
                </a:cxn>
                <a:cxn ang="0">
                  <a:pos x="437" y="95"/>
                </a:cxn>
                <a:cxn ang="0">
                  <a:pos x="430" y="71"/>
                </a:cxn>
                <a:cxn ang="0">
                  <a:pos x="416" y="46"/>
                </a:cxn>
                <a:cxn ang="0">
                  <a:pos x="399" y="43"/>
                </a:cxn>
                <a:cxn ang="0">
                  <a:pos x="399" y="25"/>
                </a:cxn>
                <a:cxn ang="0">
                  <a:pos x="391" y="4"/>
                </a:cxn>
                <a:cxn ang="0">
                  <a:pos x="377" y="7"/>
                </a:cxn>
                <a:cxn ang="0">
                  <a:pos x="374" y="53"/>
                </a:cxn>
                <a:cxn ang="0">
                  <a:pos x="356" y="88"/>
                </a:cxn>
                <a:cxn ang="0">
                  <a:pos x="342" y="81"/>
                </a:cxn>
                <a:cxn ang="0">
                  <a:pos x="303" y="57"/>
                </a:cxn>
                <a:cxn ang="0">
                  <a:pos x="310" y="36"/>
                </a:cxn>
                <a:cxn ang="0">
                  <a:pos x="318" y="22"/>
                </a:cxn>
                <a:cxn ang="0">
                  <a:pos x="296" y="14"/>
                </a:cxn>
                <a:cxn ang="0">
                  <a:pos x="272" y="4"/>
                </a:cxn>
                <a:cxn ang="0">
                  <a:pos x="265" y="11"/>
                </a:cxn>
                <a:cxn ang="0">
                  <a:pos x="258" y="7"/>
                </a:cxn>
                <a:cxn ang="0">
                  <a:pos x="247" y="0"/>
                </a:cxn>
                <a:cxn ang="0">
                  <a:pos x="233" y="11"/>
                </a:cxn>
                <a:cxn ang="0">
                  <a:pos x="240" y="18"/>
                </a:cxn>
                <a:cxn ang="0">
                  <a:pos x="212" y="29"/>
                </a:cxn>
                <a:cxn ang="0">
                  <a:pos x="205" y="46"/>
                </a:cxn>
                <a:cxn ang="0">
                  <a:pos x="212" y="60"/>
                </a:cxn>
                <a:cxn ang="0">
                  <a:pos x="198" y="60"/>
                </a:cxn>
                <a:cxn ang="0">
                  <a:pos x="177" y="50"/>
                </a:cxn>
                <a:cxn ang="0">
                  <a:pos x="145" y="67"/>
                </a:cxn>
                <a:cxn ang="0">
                  <a:pos x="134" y="85"/>
                </a:cxn>
                <a:cxn ang="0">
                  <a:pos x="120" y="95"/>
                </a:cxn>
                <a:cxn ang="0">
                  <a:pos x="110" y="120"/>
                </a:cxn>
                <a:cxn ang="0">
                  <a:pos x="64" y="141"/>
                </a:cxn>
                <a:cxn ang="0">
                  <a:pos x="15" y="159"/>
                </a:cxn>
                <a:cxn ang="0">
                  <a:pos x="0" y="187"/>
                </a:cxn>
                <a:cxn ang="0">
                  <a:pos x="7" y="215"/>
                </a:cxn>
                <a:cxn ang="0">
                  <a:pos x="18" y="282"/>
                </a:cxn>
                <a:cxn ang="0">
                  <a:pos x="29" y="314"/>
                </a:cxn>
                <a:cxn ang="0">
                  <a:pos x="18" y="356"/>
                </a:cxn>
                <a:cxn ang="0">
                  <a:pos x="29" y="360"/>
                </a:cxn>
                <a:cxn ang="0">
                  <a:pos x="36" y="370"/>
                </a:cxn>
                <a:cxn ang="0">
                  <a:pos x="67" y="370"/>
                </a:cxn>
                <a:cxn ang="0">
                  <a:pos x="81" y="356"/>
                </a:cxn>
                <a:cxn ang="0">
                  <a:pos x="131" y="360"/>
                </a:cxn>
                <a:cxn ang="0">
                  <a:pos x="148" y="342"/>
                </a:cxn>
                <a:cxn ang="0">
                  <a:pos x="222" y="310"/>
                </a:cxn>
                <a:cxn ang="0">
                  <a:pos x="286" y="332"/>
                </a:cxn>
                <a:cxn ang="0">
                  <a:pos x="349" y="381"/>
                </a:cxn>
                <a:cxn ang="0">
                  <a:pos x="363" y="413"/>
                </a:cxn>
                <a:cxn ang="0">
                  <a:pos x="399" y="420"/>
                </a:cxn>
                <a:cxn ang="0">
                  <a:pos x="420" y="416"/>
                </a:cxn>
                <a:cxn ang="0">
                  <a:pos x="441" y="430"/>
                </a:cxn>
                <a:cxn ang="0">
                  <a:pos x="480" y="409"/>
                </a:cxn>
                <a:cxn ang="0">
                  <a:pos x="487" y="377"/>
                </a:cxn>
                <a:cxn ang="0">
                  <a:pos x="494" y="353"/>
                </a:cxn>
                <a:cxn ang="0">
                  <a:pos x="508" y="328"/>
                </a:cxn>
                <a:cxn ang="0">
                  <a:pos x="536" y="289"/>
                </a:cxn>
                <a:cxn ang="0">
                  <a:pos x="532" y="222"/>
                </a:cxn>
                <a:cxn ang="0">
                  <a:pos x="515" y="180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7"/>
                </a:cxn>
                <a:cxn ang="0">
                  <a:pos x="4" y="10"/>
                </a:cxn>
                <a:cxn ang="0">
                  <a:pos x="11" y="10"/>
                </a:cxn>
                <a:cxn ang="0">
                  <a:pos x="14" y="10"/>
                </a:cxn>
                <a:cxn ang="0">
                  <a:pos x="18" y="7"/>
                </a:cxn>
                <a:cxn ang="0">
                  <a:pos x="21" y="3"/>
                </a:cxn>
                <a:cxn ang="0">
                  <a:pos x="18" y="3"/>
                </a:cxn>
                <a:cxn ang="0">
                  <a:pos x="14" y="0"/>
                </a:cxn>
                <a:cxn ang="0">
                  <a:pos x="11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4" y="7"/>
                </a:cxn>
                <a:cxn ang="0">
                  <a:pos x="7" y="7"/>
                </a:cxn>
                <a:cxn ang="0">
                  <a:pos x="11" y="7"/>
                </a:cxn>
                <a:cxn ang="0">
                  <a:pos x="14" y="7"/>
                </a:cxn>
                <a:cxn ang="0">
                  <a:pos x="18" y="7"/>
                </a:cxn>
                <a:cxn ang="0">
                  <a:pos x="21" y="4"/>
                </a:cxn>
                <a:cxn ang="0">
                  <a:pos x="18" y="0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0" y="4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8"/>
                </a:cxn>
                <a:cxn ang="0">
                  <a:pos x="4" y="21"/>
                </a:cxn>
                <a:cxn ang="0">
                  <a:pos x="7" y="25"/>
                </a:cxn>
                <a:cxn ang="0">
                  <a:pos x="11" y="21"/>
                </a:cxn>
                <a:cxn ang="0">
                  <a:pos x="15" y="18"/>
                </a:cxn>
                <a:cxn ang="0">
                  <a:pos x="15" y="14"/>
                </a:cxn>
                <a:cxn ang="0">
                  <a:pos x="15" y="7"/>
                </a:cxn>
                <a:cxn ang="0">
                  <a:pos x="11" y="3"/>
                </a:cxn>
                <a:cxn ang="0">
                  <a:pos x="7" y="0"/>
                </a:cxn>
                <a:cxn ang="0">
                  <a:pos x="4" y="3"/>
                </a:cxn>
                <a:cxn ang="0">
                  <a:pos x="0" y="7"/>
                </a:cxn>
                <a:cxn ang="0">
                  <a:pos x="0" y="14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/>
              <a:ahLst/>
              <a:cxnLst>
                <a:cxn ang="0">
                  <a:pos x="43" y="7"/>
                </a:cxn>
                <a:cxn ang="0">
                  <a:pos x="39" y="4"/>
                </a:cxn>
                <a:cxn ang="0">
                  <a:pos x="32" y="0"/>
                </a:cxn>
                <a:cxn ang="0">
                  <a:pos x="22" y="0"/>
                </a:cxn>
                <a:cxn ang="0">
                  <a:pos x="11" y="0"/>
                </a:cxn>
                <a:cxn ang="0">
                  <a:pos x="4" y="4"/>
                </a:cxn>
                <a:cxn ang="0">
                  <a:pos x="0" y="7"/>
                </a:cxn>
                <a:cxn ang="0">
                  <a:pos x="4" y="14"/>
                </a:cxn>
                <a:cxn ang="0">
                  <a:pos x="11" y="18"/>
                </a:cxn>
                <a:cxn ang="0">
                  <a:pos x="22" y="18"/>
                </a:cxn>
                <a:cxn ang="0">
                  <a:pos x="32" y="18"/>
                </a:cxn>
                <a:cxn ang="0">
                  <a:pos x="39" y="14"/>
                </a:cxn>
                <a:cxn ang="0">
                  <a:pos x="43" y="7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/>
              <a:ahLst/>
              <a:cxnLst>
                <a:cxn ang="0">
                  <a:pos x="141" y="126"/>
                </a:cxn>
                <a:cxn ang="0">
                  <a:pos x="144" y="119"/>
                </a:cxn>
                <a:cxn ang="0">
                  <a:pos x="141" y="116"/>
                </a:cxn>
                <a:cxn ang="0">
                  <a:pos x="134" y="105"/>
                </a:cxn>
                <a:cxn ang="0">
                  <a:pos x="120" y="102"/>
                </a:cxn>
                <a:cxn ang="0">
                  <a:pos x="113" y="84"/>
                </a:cxn>
                <a:cxn ang="0">
                  <a:pos x="109" y="77"/>
                </a:cxn>
                <a:cxn ang="0">
                  <a:pos x="116" y="77"/>
                </a:cxn>
                <a:cxn ang="0">
                  <a:pos x="113" y="74"/>
                </a:cxn>
                <a:cxn ang="0">
                  <a:pos x="98" y="63"/>
                </a:cxn>
                <a:cxn ang="0">
                  <a:pos x="84" y="49"/>
                </a:cxn>
                <a:cxn ang="0">
                  <a:pos x="74" y="42"/>
                </a:cxn>
                <a:cxn ang="0">
                  <a:pos x="70" y="42"/>
                </a:cxn>
                <a:cxn ang="0">
                  <a:pos x="46" y="21"/>
                </a:cxn>
                <a:cxn ang="0">
                  <a:pos x="42" y="17"/>
                </a:cxn>
                <a:cxn ang="0">
                  <a:pos x="39" y="7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3" y="7"/>
                </a:cxn>
                <a:cxn ang="0">
                  <a:pos x="10" y="14"/>
                </a:cxn>
                <a:cxn ang="0">
                  <a:pos x="17" y="17"/>
                </a:cxn>
                <a:cxn ang="0">
                  <a:pos x="39" y="45"/>
                </a:cxn>
                <a:cxn ang="0">
                  <a:pos x="46" y="56"/>
                </a:cxn>
                <a:cxn ang="0">
                  <a:pos x="46" y="63"/>
                </a:cxn>
                <a:cxn ang="0">
                  <a:pos x="60" y="81"/>
                </a:cxn>
                <a:cxn ang="0">
                  <a:pos x="81" y="112"/>
                </a:cxn>
                <a:cxn ang="0">
                  <a:pos x="105" y="141"/>
                </a:cxn>
                <a:cxn ang="0">
                  <a:pos x="130" y="155"/>
                </a:cxn>
                <a:cxn ang="0">
                  <a:pos x="134" y="155"/>
                </a:cxn>
                <a:cxn ang="0">
                  <a:pos x="141" y="151"/>
                </a:cxn>
                <a:cxn ang="0">
                  <a:pos x="144" y="141"/>
                </a:cxn>
                <a:cxn ang="0">
                  <a:pos x="144" y="133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/>
              <a:ahLst/>
              <a:cxnLst>
                <a:cxn ang="0">
                  <a:pos x="116" y="21"/>
                </a:cxn>
                <a:cxn ang="0">
                  <a:pos x="116" y="21"/>
                </a:cxn>
                <a:cxn ang="0">
                  <a:pos x="109" y="18"/>
                </a:cxn>
                <a:cxn ang="0">
                  <a:pos x="105" y="14"/>
                </a:cxn>
                <a:cxn ang="0">
                  <a:pos x="95" y="14"/>
                </a:cxn>
                <a:cxn ang="0">
                  <a:pos x="88" y="11"/>
                </a:cxn>
                <a:cxn ang="0">
                  <a:pos x="81" y="7"/>
                </a:cxn>
                <a:cxn ang="0">
                  <a:pos x="74" y="7"/>
                </a:cxn>
                <a:cxn ang="0">
                  <a:pos x="67" y="7"/>
                </a:cxn>
                <a:cxn ang="0">
                  <a:pos x="60" y="7"/>
                </a:cxn>
                <a:cxn ang="0">
                  <a:pos x="60" y="7"/>
                </a:cxn>
                <a:cxn ang="0">
                  <a:pos x="24" y="0"/>
                </a:cxn>
                <a:cxn ang="0">
                  <a:pos x="17" y="0"/>
                </a:cxn>
                <a:cxn ang="0">
                  <a:pos x="10" y="0"/>
                </a:cxn>
                <a:cxn ang="0">
                  <a:pos x="7" y="0"/>
                </a:cxn>
                <a:cxn ang="0">
                  <a:pos x="3" y="4"/>
                </a:cxn>
                <a:cxn ang="0">
                  <a:pos x="0" y="4"/>
                </a:cxn>
                <a:cxn ang="0">
                  <a:pos x="0" y="11"/>
                </a:cxn>
                <a:cxn ang="0">
                  <a:pos x="21" y="25"/>
                </a:cxn>
                <a:cxn ang="0">
                  <a:pos x="53" y="25"/>
                </a:cxn>
                <a:cxn ang="0">
                  <a:pos x="74" y="32"/>
                </a:cxn>
                <a:cxn ang="0">
                  <a:pos x="77" y="32"/>
                </a:cxn>
                <a:cxn ang="0">
                  <a:pos x="84" y="32"/>
                </a:cxn>
                <a:cxn ang="0">
                  <a:pos x="91" y="32"/>
                </a:cxn>
                <a:cxn ang="0">
                  <a:pos x="98" y="35"/>
                </a:cxn>
                <a:cxn ang="0">
                  <a:pos x="109" y="35"/>
                </a:cxn>
                <a:cxn ang="0">
                  <a:pos x="116" y="35"/>
                </a:cxn>
                <a:cxn ang="0">
                  <a:pos x="119" y="35"/>
                </a:cxn>
                <a:cxn ang="0">
                  <a:pos x="119" y="32"/>
                </a:cxn>
                <a:cxn ang="0">
                  <a:pos x="119" y="28"/>
                </a:cxn>
                <a:cxn ang="0">
                  <a:pos x="119" y="25"/>
                </a:cxn>
                <a:cxn ang="0">
                  <a:pos x="119" y="21"/>
                </a:cxn>
                <a:cxn ang="0">
                  <a:pos x="116" y="21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/>
              <a:ahLst/>
              <a:cxnLst>
                <a:cxn ang="0">
                  <a:pos x="28" y="3"/>
                </a:cxn>
                <a:cxn ang="0">
                  <a:pos x="25" y="3"/>
                </a:cxn>
                <a:cxn ang="0">
                  <a:pos x="18" y="7"/>
                </a:cxn>
                <a:cxn ang="0">
                  <a:pos x="11" y="10"/>
                </a:cxn>
                <a:cxn ang="0">
                  <a:pos x="7" y="14"/>
                </a:cxn>
                <a:cxn ang="0">
                  <a:pos x="4" y="17"/>
                </a:cxn>
                <a:cxn ang="0">
                  <a:pos x="0" y="17"/>
                </a:cxn>
                <a:cxn ang="0">
                  <a:pos x="0" y="28"/>
                </a:cxn>
                <a:cxn ang="0">
                  <a:pos x="18" y="24"/>
                </a:cxn>
                <a:cxn ang="0">
                  <a:pos x="46" y="14"/>
                </a:cxn>
                <a:cxn ang="0">
                  <a:pos x="46" y="14"/>
                </a:cxn>
                <a:cxn ang="0">
                  <a:pos x="50" y="10"/>
                </a:cxn>
                <a:cxn ang="0">
                  <a:pos x="57" y="7"/>
                </a:cxn>
                <a:cxn ang="0">
                  <a:pos x="60" y="7"/>
                </a:cxn>
                <a:cxn ang="0">
                  <a:pos x="64" y="3"/>
                </a:cxn>
                <a:cxn ang="0">
                  <a:pos x="64" y="0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46" y="3"/>
                </a:cxn>
                <a:cxn ang="0">
                  <a:pos x="39" y="3"/>
                </a:cxn>
                <a:cxn ang="0">
                  <a:pos x="36" y="3"/>
                </a:cxn>
                <a:cxn ang="0">
                  <a:pos x="28" y="3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/>
              <a:ahLst/>
              <a:cxnLst>
                <a:cxn ang="0">
                  <a:pos x="21" y="7"/>
                </a:cxn>
                <a:cxn ang="0">
                  <a:pos x="14" y="4"/>
                </a:cxn>
                <a:cxn ang="0">
                  <a:pos x="11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11" y="11"/>
                </a:cxn>
                <a:cxn ang="0">
                  <a:pos x="21" y="7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/>
              <a:ahLst/>
              <a:cxnLst>
                <a:cxn ang="0">
                  <a:pos x="17" y="28"/>
                </a:cxn>
                <a:cxn ang="0">
                  <a:pos x="21" y="32"/>
                </a:cxn>
                <a:cxn ang="0">
                  <a:pos x="24" y="32"/>
                </a:cxn>
                <a:cxn ang="0">
                  <a:pos x="28" y="35"/>
                </a:cxn>
                <a:cxn ang="0">
                  <a:pos x="31" y="39"/>
                </a:cxn>
                <a:cxn ang="0">
                  <a:pos x="38" y="39"/>
                </a:cxn>
                <a:cxn ang="0">
                  <a:pos x="42" y="35"/>
                </a:cxn>
                <a:cxn ang="0">
                  <a:pos x="42" y="35"/>
                </a:cxn>
                <a:cxn ang="0">
                  <a:pos x="42" y="35"/>
                </a:cxn>
                <a:cxn ang="0">
                  <a:pos x="42" y="35"/>
                </a:cxn>
                <a:cxn ang="0">
                  <a:pos x="46" y="35"/>
                </a:cxn>
                <a:cxn ang="0">
                  <a:pos x="49" y="35"/>
                </a:cxn>
                <a:cxn ang="0">
                  <a:pos x="53" y="32"/>
                </a:cxn>
                <a:cxn ang="0">
                  <a:pos x="56" y="28"/>
                </a:cxn>
                <a:cxn ang="0">
                  <a:pos x="60" y="28"/>
                </a:cxn>
                <a:cxn ang="0">
                  <a:pos x="60" y="28"/>
                </a:cxn>
                <a:cxn ang="0">
                  <a:pos x="63" y="32"/>
                </a:cxn>
                <a:cxn ang="0">
                  <a:pos x="74" y="28"/>
                </a:cxn>
                <a:cxn ang="0">
                  <a:pos x="81" y="25"/>
                </a:cxn>
                <a:cxn ang="0">
                  <a:pos x="77" y="18"/>
                </a:cxn>
                <a:cxn ang="0">
                  <a:pos x="74" y="14"/>
                </a:cxn>
                <a:cxn ang="0">
                  <a:pos x="63" y="14"/>
                </a:cxn>
                <a:cxn ang="0">
                  <a:pos x="70" y="10"/>
                </a:cxn>
                <a:cxn ang="0">
                  <a:pos x="60" y="10"/>
                </a:cxn>
                <a:cxn ang="0">
                  <a:pos x="53" y="7"/>
                </a:cxn>
                <a:cxn ang="0">
                  <a:pos x="46" y="3"/>
                </a:cxn>
                <a:cxn ang="0">
                  <a:pos x="42" y="3"/>
                </a:cxn>
                <a:cxn ang="0">
                  <a:pos x="42" y="3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10" y="0"/>
                </a:cxn>
                <a:cxn ang="0">
                  <a:pos x="7" y="7"/>
                </a:cxn>
                <a:cxn ang="0">
                  <a:pos x="10" y="7"/>
                </a:cxn>
                <a:cxn ang="0">
                  <a:pos x="14" y="7"/>
                </a:cxn>
                <a:cxn ang="0">
                  <a:pos x="17" y="7"/>
                </a:cxn>
                <a:cxn ang="0">
                  <a:pos x="21" y="7"/>
                </a:cxn>
                <a:cxn ang="0">
                  <a:pos x="24" y="10"/>
                </a:cxn>
                <a:cxn ang="0">
                  <a:pos x="24" y="14"/>
                </a:cxn>
                <a:cxn ang="0">
                  <a:pos x="24" y="14"/>
                </a:cxn>
                <a:cxn ang="0">
                  <a:pos x="24" y="18"/>
                </a:cxn>
                <a:cxn ang="0">
                  <a:pos x="24" y="18"/>
                </a:cxn>
                <a:cxn ang="0">
                  <a:pos x="24" y="21"/>
                </a:cxn>
                <a:cxn ang="0">
                  <a:pos x="17" y="21"/>
                </a:cxn>
                <a:cxn ang="0">
                  <a:pos x="7" y="18"/>
                </a:cxn>
                <a:cxn ang="0">
                  <a:pos x="0" y="18"/>
                </a:cxn>
                <a:cxn ang="0">
                  <a:pos x="0" y="21"/>
                </a:cxn>
                <a:cxn ang="0">
                  <a:pos x="3" y="25"/>
                </a:cxn>
                <a:cxn ang="0">
                  <a:pos x="7" y="25"/>
                </a:cxn>
                <a:cxn ang="0">
                  <a:pos x="10" y="25"/>
                </a:cxn>
                <a:cxn ang="0">
                  <a:pos x="14" y="28"/>
                </a:cxn>
                <a:cxn ang="0">
                  <a:pos x="17" y="28"/>
                </a:cxn>
                <a:cxn ang="0">
                  <a:pos x="38" y="18"/>
                </a:cxn>
                <a:cxn ang="0">
                  <a:pos x="42" y="18"/>
                </a:cxn>
                <a:cxn ang="0">
                  <a:pos x="42" y="14"/>
                </a:cxn>
                <a:cxn ang="0">
                  <a:pos x="46" y="10"/>
                </a:cxn>
                <a:cxn ang="0">
                  <a:pos x="46" y="14"/>
                </a:cxn>
                <a:cxn ang="0">
                  <a:pos x="42" y="18"/>
                </a:cxn>
                <a:cxn ang="0">
                  <a:pos x="38" y="18"/>
                </a:cxn>
                <a:cxn ang="0">
                  <a:pos x="38" y="21"/>
                </a:cxn>
                <a:cxn ang="0">
                  <a:pos x="38" y="21"/>
                </a:cxn>
                <a:cxn ang="0">
                  <a:pos x="38" y="21"/>
                </a:cxn>
                <a:cxn ang="0">
                  <a:pos x="38" y="21"/>
                </a:cxn>
                <a:cxn ang="0">
                  <a:pos x="38" y="18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/>
              <a:ahLst/>
              <a:cxnLst>
                <a:cxn ang="0">
                  <a:pos x="98" y="52"/>
                </a:cxn>
                <a:cxn ang="0">
                  <a:pos x="98" y="56"/>
                </a:cxn>
                <a:cxn ang="0">
                  <a:pos x="102" y="56"/>
                </a:cxn>
                <a:cxn ang="0">
                  <a:pos x="105" y="56"/>
                </a:cxn>
                <a:cxn ang="0">
                  <a:pos x="112" y="56"/>
                </a:cxn>
                <a:cxn ang="0">
                  <a:pos x="120" y="56"/>
                </a:cxn>
                <a:cxn ang="0">
                  <a:pos x="127" y="56"/>
                </a:cxn>
                <a:cxn ang="0">
                  <a:pos x="134" y="56"/>
                </a:cxn>
                <a:cxn ang="0">
                  <a:pos x="148" y="56"/>
                </a:cxn>
                <a:cxn ang="0">
                  <a:pos x="148" y="52"/>
                </a:cxn>
                <a:cxn ang="0">
                  <a:pos x="151" y="52"/>
                </a:cxn>
                <a:cxn ang="0">
                  <a:pos x="151" y="49"/>
                </a:cxn>
                <a:cxn ang="0">
                  <a:pos x="148" y="45"/>
                </a:cxn>
                <a:cxn ang="0">
                  <a:pos x="130" y="35"/>
                </a:cxn>
                <a:cxn ang="0">
                  <a:pos x="127" y="31"/>
                </a:cxn>
                <a:cxn ang="0">
                  <a:pos x="95" y="21"/>
                </a:cxn>
                <a:cxn ang="0">
                  <a:pos x="81" y="21"/>
                </a:cxn>
                <a:cxn ang="0">
                  <a:pos x="81" y="21"/>
                </a:cxn>
                <a:cxn ang="0">
                  <a:pos x="77" y="17"/>
                </a:cxn>
                <a:cxn ang="0">
                  <a:pos x="70" y="14"/>
                </a:cxn>
                <a:cxn ang="0">
                  <a:pos x="63" y="7"/>
                </a:cxn>
                <a:cxn ang="0">
                  <a:pos x="35" y="0"/>
                </a:cxn>
                <a:cxn ang="0">
                  <a:pos x="21" y="3"/>
                </a:cxn>
                <a:cxn ang="0">
                  <a:pos x="21" y="3"/>
                </a:cxn>
                <a:cxn ang="0">
                  <a:pos x="14" y="3"/>
                </a:cxn>
                <a:cxn ang="0">
                  <a:pos x="7" y="7"/>
                </a:cxn>
                <a:cxn ang="0">
                  <a:pos x="3" y="14"/>
                </a:cxn>
                <a:cxn ang="0">
                  <a:pos x="0" y="17"/>
                </a:cxn>
                <a:cxn ang="0">
                  <a:pos x="3" y="21"/>
                </a:cxn>
                <a:cxn ang="0">
                  <a:pos x="7" y="21"/>
                </a:cxn>
                <a:cxn ang="0">
                  <a:pos x="10" y="21"/>
                </a:cxn>
                <a:cxn ang="0">
                  <a:pos x="14" y="21"/>
                </a:cxn>
                <a:cxn ang="0">
                  <a:pos x="21" y="21"/>
                </a:cxn>
                <a:cxn ang="0">
                  <a:pos x="24" y="17"/>
                </a:cxn>
                <a:cxn ang="0">
                  <a:pos x="31" y="17"/>
                </a:cxn>
                <a:cxn ang="0">
                  <a:pos x="35" y="17"/>
                </a:cxn>
                <a:cxn ang="0">
                  <a:pos x="39" y="17"/>
                </a:cxn>
                <a:cxn ang="0">
                  <a:pos x="42" y="21"/>
                </a:cxn>
                <a:cxn ang="0">
                  <a:pos x="49" y="21"/>
                </a:cxn>
                <a:cxn ang="0">
                  <a:pos x="56" y="24"/>
                </a:cxn>
                <a:cxn ang="0">
                  <a:pos x="60" y="24"/>
                </a:cxn>
                <a:cxn ang="0">
                  <a:pos x="74" y="31"/>
                </a:cxn>
                <a:cxn ang="0">
                  <a:pos x="74" y="35"/>
                </a:cxn>
                <a:cxn ang="0">
                  <a:pos x="77" y="38"/>
                </a:cxn>
                <a:cxn ang="0">
                  <a:pos x="84" y="38"/>
                </a:cxn>
                <a:cxn ang="0">
                  <a:pos x="95" y="42"/>
                </a:cxn>
                <a:cxn ang="0">
                  <a:pos x="105" y="42"/>
                </a:cxn>
                <a:cxn ang="0">
                  <a:pos x="105" y="45"/>
                </a:cxn>
                <a:cxn ang="0">
                  <a:pos x="98" y="52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4" y="4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7" y="14"/>
                </a:cxn>
                <a:cxn ang="0">
                  <a:pos x="14" y="11"/>
                </a:cxn>
                <a:cxn ang="0">
                  <a:pos x="25" y="14"/>
                </a:cxn>
                <a:cxn ang="0">
                  <a:pos x="25" y="11"/>
                </a:cxn>
                <a:cxn ang="0">
                  <a:pos x="32" y="4"/>
                </a:cxn>
                <a:cxn ang="0">
                  <a:pos x="21" y="0"/>
                </a:cxn>
                <a:cxn ang="0">
                  <a:pos x="11" y="0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4"/>
                </a:cxn>
                <a:cxn ang="0">
                  <a:pos x="3" y="14"/>
                </a:cxn>
                <a:cxn ang="0">
                  <a:pos x="3" y="18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10" y="14"/>
                </a:cxn>
                <a:cxn ang="0">
                  <a:pos x="10" y="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0" y="14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4" y="3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17"/>
                </a:cxn>
                <a:cxn ang="0">
                  <a:pos x="0" y="21"/>
                </a:cxn>
                <a:cxn ang="0">
                  <a:pos x="0" y="21"/>
                </a:cxn>
                <a:cxn ang="0">
                  <a:pos x="4" y="25"/>
                </a:cxn>
                <a:cxn ang="0">
                  <a:pos x="7" y="21"/>
                </a:cxn>
                <a:cxn ang="0">
                  <a:pos x="14" y="17"/>
                </a:cxn>
                <a:cxn ang="0">
                  <a:pos x="14" y="17"/>
                </a:cxn>
                <a:cxn ang="0">
                  <a:pos x="18" y="14"/>
                </a:cxn>
                <a:cxn ang="0">
                  <a:pos x="14" y="7"/>
                </a:cxn>
                <a:cxn ang="0">
                  <a:pos x="14" y="3"/>
                </a:cxn>
                <a:cxn ang="0">
                  <a:pos x="11" y="0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/>
              <a:ahLst/>
              <a:cxnLst>
                <a:cxn ang="0">
                  <a:pos x="2269" y="395"/>
                </a:cxn>
                <a:cxn ang="0">
                  <a:pos x="2093" y="303"/>
                </a:cxn>
                <a:cxn ang="0">
                  <a:pos x="1889" y="342"/>
                </a:cxn>
                <a:cxn ang="0">
                  <a:pos x="1638" y="194"/>
                </a:cxn>
                <a:cxn ang="0">
                  <a:pos x="1603" y="53"/>
                </a:cxn>
                <a:cxn ang="0">
                  <a:pos x="1455" y="81"/>
                </a:cxn>
                <a:cxn ang="0">
                  <a:pos x="1300" y="166"/>
                </a:cxn>
                <a:cxn ang="0">
                  <a:pos x="1247" y="395"/>
                </a:cxn>
                <a:cxn ang="0">
                  <a:pos x="1156" y="261"/>
                </a:cxn>
                <a:cxn ang="0">
                  <a:pos x="1145" y="412"/>
                </a:cxn>
                <a:cxn ang="0">
                  <a:pos x="1202" y="543"/>
                </a:cxn>
                <a:cxn ang="0">
                  <a:pos x="1121" y="451"/>
                </a:cxn>
                <a:cxn ang="0">
                  <a:pos x="1110" y="451"/>
                </a:cxn>
                <a:cxn ang="0">
                  <a:pos x="1043" y="310"/>
                </a:cxn>
                <a:cxn ang="0">
                  <a:pos x="853" y="423"/>
                </a:cxn>
                <a:cxn ang="0">
                  <a:pos x="712" y="430"/>
                </a:cxn>
                <a:cxn ang="0">
                  <a:pos x="599" y="571"/>
                </a:cxn>
                <a:cxn ang="0">
                  <a:pos x="578" y="402"/>
                </a:cxn>
                <a:cxn ang="0">
                  <a:pos x="434" y="342"/>
                </a:cxn>
                <a:cxn ang="0">
                  <a:pos x="293" y="546"/>
                </a:cxn>
                <a:cxn ang="0">
                  <a:pos x="240" y="754"/>
                </a:cxn>
                <a:cxn ang="0">
                  <a:pos x="356" y="779"/>
                </a:cxn>
                <a:cxn ang="0">
                  <a:pos x="441" y="532"/>
                </a:cxn>
                <a:cxn ang="0">
                  <a:pos x="518" y="694"/>
                </a:cxn>
                <a:cxn ang="0">
                  <a:pos x="412" y="779"/>
                </a:cxn>
                <a:cxn ang="0">
                  <a:pos x="268" y="811"/>
                </a:cxn>
                <a:cxn ang="0">
                  <a:pos x="191" y="885"/>
                </a:cxn>
                <a:cxn ang="0">
                  <a:pos x="191" y="948"/>
                </a:cxn>
                <a:cxn ang="0">
                  <a:pos x="102" y="1001"/>
                </a:cxn>
                <a:cxn ang="0">
                  <a:pos x="18" y="1184"/>
                </a:cxn>
                <a:cxn ang="0">
                  <a:pos x="127" y="1138"/>
                </a:cxn>
                <a:cxn ang="0">
                  <a:pos x="346" y="1156"/>
                </a:cxn>
                <a:cxn ang="0">
                  <a:pos x="314" y="1040"/>
                </a:cxn>
                <a:cxn ang="0">
                  <a:pos x="423" y="1198"/>
                </a:cxn>
                <a:cxn ang="0">
                  <a:pos x="508" y="1096"/>
                </a:cxn>
                <a:cxn ang="0">
                  <a:pos x="571" y="1025"/>
                </a:cxn>
                <a:cxn ang="0">
                  <a:pos x="624" y="1029"/>
                </a:cxn>
                <a:cxn ang="0">
                  <a:pos x="606" y="1107"/>
                </a:cxn>
                <a:cxn ang="0">
                  <a:pos x="483" y="1149"/>
                </a:cxn>
                <a:cxn ang="0">
                  <a:pos x="603" y="1205"/>
                </a:cxn>
                <a:cxn ang="0">
                  <a:pos x="599" y="1343"/>
                </a:cxn>
                <a:cxn ang="0">
                  <a:pos x="708" y="1561"/>
                </a:cxn>
                <a:cxn ang="0">
                  <a:pos x="877" y="1473"/>
                </a:cxn>
                <a:cxn ang="0">
                  <a:pos x="832" y="1406"/>
                </a:cxn>
                <a:cxn ang="0">
                  <a:pos x="849" y="1357"/>
                </a:cxn>
                <a:cxn ang="0">
                  <a:pos x="983" y="1385"/>
                </a:cxn>
                <a:cxn ang="0">
                  <a:pos x="1075" y="1441"/>
                </a:cxn>
                <a:cxn ang="0">
                  <a:pos x="1184" y="1554"/>
                </a:cxn>
                <a:cxn ang="0">
                  <a:pos x="1346" y="1431"/>
                </a:cxn>
                <a:cxn ang="0">
                  <a:pos x="1455" y="1660"/>
                </a:cxn>
                <a:cxn ang="0">
                  <a:pos x="1455" y="1540"/>
                </a:cxn>
                <a:cxn ang="0">
                  <a:pos x="1533" y="1455"/>
                </a:cxn>
                <a:cxn ang="0">
                  <a:pos x="1628" y="1420"/>
                </a:cxn>
                <a:cxn ang="0">
                  <a:pos x="1755" y="1188"/>
                </a:cxn>
                <a:cxn ang="0">
                  <a:pos x="1741" y="1159"/>
                </a:cxn>
                <a:cxn ang="0">
                  <a:pos x="1825" y="1159"/>
                </a:cxn>
                <a:cxn ang="0">
                  <a:pos x="1882" y="1064"/>
                </a:cxn>
                <a:cxn ang="0">
                  <a:pos x="1934" y="839"/>
                </a:cxn>
                <a:cxn ang="0">
                  <a:pos x="2283" y="680"/>
                </a:cxn>
                <a:cxn ang="0">
                  <a:pos x="2297" y="768"/>
                </a:cxn>
                <a:cxn ang="0">
                  <a:pos x="2505" y="645"/>
                </a:cxn>
                <a:cxn ang="0">
                  <a:pos x="2621" y="578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/>
              <a:ahLst/>
              <a:cxnLst>
                <a:cxn ang="0">
                  <a:pos x="1585" y="1427"/>
                </a:cxn>
                <a:cxn ang="0">
                  <a:pos x="1384" y="1262"/>
                </a:cxn>
                <a:cxn ang="0">
                  <a:pos x="1314" y="1237"/>
                </a:cxn>
                <a:cxn ang="0">
                  <a:pos x="1176" y="1318"/>
                </a:cxn>
                <a:cxn ang="0">
                  <a:pos x="1134" y="1237"/>
                </a:cxn>
                <a:cxn ang="0">
                  <a:pos x="1088" y="1149"/>
                </a:cxn>
                <a:cxn ang="0">
                  <a:pos x="954" y="1145"/>
                </a:cxn>
                <a:cxn ang="0">
                  <a:pos x="1144" y="1054"/>
                </a:cxn>
                <a:cxn ang="0">
                  <a:pos x="1236" y="902"/>
                </a:cxn>
                <a:cxn ang="0">
                  <a:pos x="1289" y="811"/>
                </a:cxn>
                <a:cxn ang="0">
                  <a:pos x="1395" y="733"/>
                </a:cxn>
                <a:cxn ang="0">
                  <a:pos x="1373" y="677"/>
                </a:cxn>
                <a:cxn ang="0">
                  <a:pos x="1476" y="617"/>
                </a:cxn>
                <a:cxn ang="0">
                  <a:pos x="1398" y="398"/>
                </a:cxn>
                <a:cxn ang="0">
                  <a:pos x="1225" y="324"/>
                </a:cxn>
                <a:cxn ang="0">
                  <a:pos x="1197" y="582"/>
                </a:cxn>
                <a:cxn ang="0">
                  <a:pos x="1060" y="515"/>
                </a:cxn>
                <a:cxn ang="0">
                  <a:pos x="1067" y="314"/>
                </a:cxn>
                <a:cxn ang="0">
                  <a:pos x="1159" y="194"/>
                </a:cxn>
                <a:cxn ang="0">
                  <a:pos x="1113" y="141"/>
                </a:cxn>
                <a:cxn ang="0">
                  <a:pos x="1035" y="43"/>
                </a:cxn>
                <a:cxn ang="0">
                  <a:pos x="1025" y="131"/>
                </a:cxn>
                <a:cxn ang="0">
                  <a:pos x="884" y="155"/>
                </a:cxn>
                <a:cxn ang="0">
                  <a:pos x="785" y="166"/>
                </a:cxn>
                <a:cxn ang="0">
                  <a:pos x="690" y="117"/>
                </a:cxn>
                <a:cxn ang="0">
                  <a:pos x="535" y="67"/>
                </a:cxn>
                <a:cxn ang="0">
                  <a:pos x="327" y="74"/>
                </a:cxn>
                <a:cxn ang="0">
                  <a:pos x="123" y="36"/>
                </a:cxn>
                <a:cxn ang="0">
                  <a:pos x="0" y="240"/>
                </a:cxn>
                <a:cxn ang="0">
                  <a:pos x="28" y="370"/>
                </a:cxn>
                <a:cxn ang="0">
                  <a:pos x="140" y="448"/>
                </a:cxn>
                <a:cxn ang="0">
                  <a:pos x="214" y="370"/>
                </a:cxn>
                <a:cxn ang="0">
                  <a:pos x="285" y="381"/>
                </a:cxn>
                <a:cxn ang="0">
                  <a:pos x="486" y="497"/>
                </a:cxn>
                <a:cxn ang="0">
                  <a:pos x="598" y="684"/>
                </a:cxn>
                <a:cxn ang="0">
                  <a:pos x="715" y="1040"/>
                </a:cxn>
                <a:cxn ang="0">
                  <a:pos x="778" y="1050"/>
                </a:cxn>
                <a:cxn ang="0">
                  <a:pos x="1032" y="1247"/>
                </a:cxn>
                <a:cxn ang="0">
                  <a:pos x="1095" y="1286"/>
                </a:cxn>
                <a:cxn ang="0">
                  <a:pos x="1106" y="1307"/>
                </a:cxn>
                <a:cxn ang="0">
                  <a:pos x="1194" y="1325"/>
                </a:cxn>
                <a:cxn ang="0">
                  <a:pos x="1152" y="1494"/>
                </a:cxn>
                <a:cxn ang="0">
                  <a:pos x="1303" y="1709"/>
                </a:cxn>
                <a:cxn ang="0">
                  <a:pos x="1282" y="2075"/>
                </a:cxn>
                <a:cxn ang="0">
                  <a:pos x="1377" y="2463"/>
                </a:cxn>
                <a:cxn ang="0">
                  <a:pos x="1349" y="2216"/>
                </a:cxn>
                <a:cxn ang="0">
                  <a:pos x="1486" y="1987"/>
                </a:cxn>
                <a:cxn ang="0">
                  <a:pos x="1828" y="1519"/>
                </a:cxn>
                <a:cxn ang="0">
                  <a:pos x="1345" y="694"/>
                </a:cxn>
                <a:cxn ang="0">
                  <a:pos x="1141" y="712"/>
                </a:cxn>
                <a:cxn ang="0">
                  <a:pos x="1155" y="790"/>
                </a:cxn>
                <a:cxn ang="0">
                  <a:pos x="1197" y="782"/>
                </a:cxn>
                <a:cxn ang="0">
                  <a:pos x="1088" y="800"/>
                </a:cxn>
                <a:cxn ang="0">
                  <a:pos x="1025" y="708"/>
                </a:cxn>
                <a:cxn ang="0">
                  <a:pos x="1120" y="1223"/>
                </a:cxn>
                <a:cxn ang="0">
                  <a:pos x="1331" y="1656"/>
                </a:cxn>
                <a:cxn ang="0">
                  <a:pos x="1345" y="1589"/>
                </a:cxn>
                <a:cxn ang="0">
                  <a:pos x="1483" y="1378"/>
                </a:cxn>
                <a:cxn ang="0">
                  <a:pos x="1409" y="1378"/>
                </a:cxn>
                <a:cxn ang="0">
                  <a:pos x="1528" y="1374"/>
                </a:cxn>
                <a:cxn ang="0">
                  <a:pos x="1384" y="1413"/>
                </a:cxn>
                <a:cxn ang="0">
                  <a:pos x="1225" y="1410"/>
                </a:cxn>
                <a:cxn ang="0">
                  <a:pos x="1391" y="1769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89" y="306"/>
              <a:ext cx="1167" cy="793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4" y="14"/>
                  </a:cxn>
                  <a:cxn ang="0">
                    <a:pos x="11" y="18"/>
                  </a:cxn>
                  <a:cxn ang="0">
                    <a:pos x="18" y="18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1"/>
                  </a:cxn>
                  <a:cxn ang="0">
                    <a:pos x="21" y="7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0" y="7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/>
                <a:ahLst/>
                <a:cxnLst>
                  <a:cxn ang="0">
                    <a:pos x="53" y="162"/>
                  </a:cxn>
                  <a:cxn ang="0">
                    <a:pos x="71" y="179"/>
                  </a:cxn>
                  <a:cxn ang="0">
                    <a:pos x="57" y="208"/>
                  </a:cxn>
                  <a:cxn ang="0">
                    <a:pos x="29" y="222"/>
                  </a:cxn>
                  <a:cxn ang="0">
                    <a:pos x="0" y="236"/>
                  </a:cxn>
                  <a:cxn ang="0">
                    <a:pos x="25" y="267"/>
                  </a:cxn>
                  <a:cxn ang="0">
                    <a:pos x="53" y="271"/>
                  </a:cxn>
                  <a:cxn ang="0">
                    <a:pos x="39" y="285"/>
                  </a:cxn>
                  <a:cxn ang="0">
                    <a:pos x="22" y="285"/>
                  </a:cxn>
                  <a:cxn ang="0">
                    <a:pos x="25" y="310"/>
                  </a:cxn>
                  <a:cxn ang="0">
                    <a:pos x="50" y="334"/>
                  </a:cxn>
                  <a:cxn ang="0">
                    <a:pos x="106" y="317"/>
                  </a:cxn>
                  <a:cxn ang="0">
                    <a:pos x="131" y="334"/>
                  </a:cxn>
                  <a:cxn ang="0">
                    <a:pos x="148" y="405"/>
                  </a:cxn>
                  <a:cxn ang="0">
                    <a:pos x="148" y="430"/>
                  </a:cxn>
                  <a:cxn ang="0">
                    <a:pos x="145" y="454"/>
                  </a:cxn>
                  <a:cxn ang="0">
                    <a:pos x="159" y="454"/>
                  </a:cxn>
                  <a:cxn ang="0">
                    <a:pos x="177" y="472"/>
                  </a:cxn>
                  <a:cxn ang="0">
                    <a:pos x="162" y="479"/>
                  </a:cxn>
                  <a:cxn ang="0">
                    <a:pos x="180" y="496"/>
                  </a:cxn>
                  <a:cxn ang="0">
                    <a:pos x="166" y="532"/>
                  </a:cxn>
                  <a:cxn ang="0">
                    <a:pos x="159" y="570"/>
                  </a:cxn>
                  <a:cxn ang="0">
                    <a:pos x="187" y="651"/>
                  </a:cxn>
                  <a:cxn ang="0">
                    <a:pos x="219" y="680"/>
                  </a:cxn>
                  <a:cxn ang="0">
                    <a:pos x="222" y="683"/>
                  </a:cxn>
                  <a:cxn ang="0">
                    <a:pos x="247" y="669"/>
                  </a:cxn>
                  <a:cxn ang="0">
                    <a:pos x="258" y="637"/>
                  </a:cxn>
                  <a:cxn ang="0">
                    <a:pos x="275" y="595"/>
                  </a:cxn>
                  <a:cxn ang="0">
                    <a:pos x="303" y="577"/>
                  </a:cxn>
                  <a:cxn ang="0">
                    <a:pos x="342" y="542"/>
                  </a:cxn>
                  <a:cxn ang="0">
                    <a:pos x="367" y="532"/>
                  </a:cxn>
                  <a:cxn ang="0">
                    <a:pos x="388" y="514"/>
                  </a:cxn>
                  <a:cxn ang="0">
                    <a:pos x="395" y="489"/>
                  </a:cxn>
                  <a:cxn ang="0">
                    <a:pos x="356" y="496"/>
                  </a:cxn>
                  <a:cxn ang="0">
                    <a:pos x="367" y="493"/>
                  </a:cxn>
                  <a:cxn ang="0">
                    <a:pos x="377" y="458"/>
                  </a:cxn>
                  <a:cxn ang="0">
                    <a:pos x="395" y="472"/>
                  </a:cxn>
                  <a:cxn ang="0">
                    <a:pos x="402" y="440"/>
                  </a:cxn>
                  <a:cxn ang="0">
                    <a:pos x="402" y="405"/>
                  </a:cxn>
                  <a:cxn ang="0">
                    <a:pos x="434" y="384"/>
                  </a:cxn>
                  <a:cxn ang="0">
                    <a:pos x="437" y="334"/>
                  </a:cxn>
                  <a:cxn ang="0">
                    <a:pos x="402" y="324"/>
                  </a:cxn>
                  <a:cxn ang="0">
                    <a:pos x="398" y="282"/>
                  </a:cxn>
                  <a:cxn ang="0">
                    <a:pos x="398" y="246"/>
                  </a:cxn>
                  <a:cxn ang="0">
                    <a:pos x="413" y="179"/>
                  </a:cxn>
                  <a:cxn ang="0">
                    <a:pos x="430" y="158"/>
                  </a:cxn>
                  <a:cxn ang="0">
                    <a:pos x="420" y="144"/>
                  </a:cxn>
                  <a:cxn ang="0">
                    <a:pos x="458" y="95"/>
                  </a:cxn>
                  <a:cxn ang="0">
                    <a:pos x="434" y="77"/>
                  </a:cxn>
                  <a:cxn ang="0">
                    <a:pos x="427" y="102"/>
                  </a:cxn>
                  <a:cxn ang="0">
                    <a:pos x="377" y="141"/>
                  </a:cxn>
                  <a:cxn ang="0">
                    <a:pos x="416" y="67"/>
                  </a:cxn>
                  <a:cxn ang="0">
                    <a:pos x="377" y="88"/>
                  </a:cxn>
                  <a:cxn ang="0">
                    <a:pos x="377" y="60"/>
                  </a:cxn>
                  <a:cxn ang="0">
                    <a:pos x="349" y="63"/>
                  </a:cxn>
                  <a:cxn ang="0">
                    <a:pos x="388" y="45"/>
                  </a:cxn>
                  <a:cxn ang="0">
                    <a:pos x="356" y="17"/>
                  </a:cxn>
                  <a:cxn ang="0">
                    <a:pos x="303" y="38"/>
                  </a:cxn>
                  <a:cxn ang="0">
                    <a:pos x="339" y="10"/>
                  </a:cxn>
                  <a:cxn ang="0">
                    <a:pos x="229" y="35"/>
                  </a:cxn>
                  <a:cxn ang="0">
                    <a:pos x="173" y="56"/>
                  </a:cxn>
                  <a:cxn ang="0">
                    <a:pos x="103" y="84"/>
                  </a:cxn>
                  <a:cxn ang="0">
                    <a:pos x="99" y="127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/>
                <a:ahLst/>
                <a:cxnLst>
                  <a:cxn ang="0">
                    <a:pos x="17" y="14"/>
                  </a:cxn>
                  <a:cxn ang="0">
                    <a:pos x="17" y="10"/>
                  </a:cxn>
                  <a:cxn ang="0">
                    <a:pos x="21" y="7"/>
                  </a:cxn>
                  <a:cxn ang="0">
                    <a:pos x="21" y="3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3" y="7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7" y="14"/>
                  </a:cxn>
                  <a:cxn ang="0">
                    <a:pos x="10" y="14"/>
                  </a:cxn>
                  <a:cxn ang="0">
                    <a:pos x="17" y="14"/>
                  </a:cxn>
                  <a:cxn ang="0">
                    <a:pos x="17" y="14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/>
                <a:ahLst/>
                <a:cxnLst>
                  <a:cxn ang="0">
                    <a:pos x="14" y="18"/>
                  </a:cxn>
                  <a:cxn ang="0">
                    <a:pos x="14" y="14"/>
                  </a:cxn>
                  <a:cxn ang="0">
                    <a:pos x="14" y="11"/>
                  </a:cxn>
                  <a:cxn ang="0">
                    <a:pos x="14" y="7"/>
                  </a:cxn>
                  <a:cxn ang="0">
                    <a:pos x="14" y="4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0" y="11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4" y="18"/>
                  </a:cxn>
                  <a:cxn ang="0">
                    <a:pos x="4" y="18"/>
                  </a:cxn>
                  <a:cxn ang="0">
                    <a:pos x="7" y="18"/>
                  </a:cxn>
                  <a:cxn ang="0">
                    <a:pos x="7" y="18"/>
                  </a:cxn>
                  <a:cxn ang="0">
                    <a:pos x="11" y="21"/>
                  </a:cxn>
                  <a:cxn ang="0">
                    <a:pos x="11" y="21"/>
                  </a:cxn>
                  <a:cxn ang="0">
                    <a:pos x="11" y="21"/>
                  </a:cxn>
                  <a:cxn ang="0">
                    <a:pos x="14" y="18"/>
                  </a:cxn>
                  <a:cxn ang="0">
                    <a:pos x="14" y="18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/>
                <a:ahLst/>
                <a:cxnLst>
                  <a:cxn ang="0">
                    <a:pos x="11" y="46"/>
                  </a:cxn>
                  <a:cxn ang="0">
                    <a:pos x="14" y="43"/>
                  </a:cxn>
                  <a:cxn ang="0">
                    <a:pos x="14" y="39"/>
                  </a:cxn>
                  <a:cxn ang="0">
                    <a:pos x="18" y="39"/>
                  </a:cxn>
                  <a:cxn ang="0">
                    <a:pos x="21" y="39"/>
                  </a:cxn>
                  <a:cxn ang="0">
                    <a:pos x="25" y="43"/>
                  </a:cxn>
                  <a:cxn ang="0">
                    <a:pos x="28" y="46"/>
                  </a:cxn>
                  <a:cxn ang="0">
                    <a:pos x="32" y="50"/>
                  </a:cxn>
                  <a:cxn ang="0">
                    <a:pos x="35" y="50"/>
                  </a:cxn>
                  <a:cxn ang="0">
                    <a:pos x="39" y="50"/>
                  </a:cxn>
                  <a:cxn ang="0">
                    <a:pos x="39" y="46"/>
                  </a:cxn>
                  <a:cxn ang="0">
                    <a:pos x="39" y="39"/>
                  </a:cxn>
                  <a:cxn ang="0">
                    <a:pos x="35" y="36"/>
                  </a:cxn>
                  <a:cxn ang="0">
                    <a:pos x="35" y="32"/>
                  </a:cxn>
                  <a:cxn ang="0">
                    <a:pos x="35" y="29"/>
                  </a:cxn>
                  <a:cxn ang="0">
                    <a:pos x="32" y="29"/>
                  </a:cxn>
                  <a:cxn ang="0">
                    <a:pos x="32" y="25"/>
                  </a:cxn>
                  <a:cxn ang="0">
                    <a:pos x="32" y="25"/>
                  </a:cxn>
                  <a:cxn ang="0">
                    <a:pos x="28" y="25"/>
                  </a:cxn>
                  <a:cxn ang="0">
                    <a:pos x="25" y="25"/>
                  </a:cxn>
                  <a:cxn ang="0">
                    <a:pos x="21" y="25"/>
                  </a:cxn>
                  <a:cxn ang="0">
                    <a:pos x="18" y="22"/>
                  </a:cxn>
                  <a:cxn ang="0">
                    <a:pos x="14" y="18"/>
                  </a:cxn>
                  <a:cxn ang="0">
                    <a:pos x="14" y="18"/>
                  </a:cxn>
                  <a:cxn ang="0">
                    <a:pos x="18" y="14"/>
                  </a:cxn>
                  <a:cxn ang="0">
                    <a:pos x="28" y="14"/>
                  </a:cxn>
                  <a:cxn ang="0">
                    <a:pos x="28" y="4"/>
                  </a:cxn>
                  <a:cxn ang="0">
                    <a:pos x="25" y="4"/>
                  </a:cxn>
                  <a:cxn ang="0">
                    <a:pos x="21" y="4"/>
                  </a:cxn>
                  <a:cxn ang="0">
                    <a:pos x="14" y="4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4" y="11"/>
                  </a:cxn>
                  <a:cxn ang="0">
                    <a:pos x="4" y="18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4" y="29"/>
                  </a:cxn>
                  <a:cxn ang="0">
                    <a:pos x="7" y="29"/>
                  </a:cxn>
                  <a:cxn ang="0">
                    <a:pos x="7" y="29"/>
                  </a:cxn>
                  <a:cxn ang="0">
                    <a:pos x="4" y="32"/>
                  </a:cxn>
                  <a:cxn ang="0">
                    <a:pos x="0" y="36"/>
                  </a:cxn>
                  <a:cxn ang="0">
                    <a:pos x="0" y="39"/>
                  </a:cxn>
                  <a:cxn ang="0">
                    <a:pos x="0" y="43"/>
                  </a:cxn>
                  <a:cxn ang="0">
                    <a:pos x="0" y="43"/>
                  </a:cxn>
                  <a:cxn ang="0">
                    <a:pos x="4" y="46"/>
                  </a:cxn>
                  <a:cxn ang="0">
                    <a:pos x="4" y="46"/>
                  </a:cxn>
                  <a:cxn ang="0">
                    <a:pos x="7" y="46"/>
                  </a:cxn>
                  <a:cxn ang="0">
                    <a:pos x="11" y="46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/>
                <a:ahLst/>
                <a:cxnLst>
                  <a:cxn ang="0">
                    <a:pos x="236" y="240"/>
                  </a:cxn>
                  <a:cxn ang="0">
                    <a:pos x="243" y="261"/>
                  </a:cxn>
                  <a:cxn ang="0">
                    <a:pos x="260" y="257"/>
                  </a:cxn>
                  <a:cxn ang="0">
                    <a:pos x="285" y="247"/>
                  </a:cxn>
                  <a:cxn ang="0">
                    <a:pos x="285" y="233"/>
                  </a:cxn>
                  <a:cxn ang="0">
                    <a:pos x="288" y="222"/>
                  </a:cxn>
                  <a:cxn ang="0">
                    <a:pos x="278" y="208"/>
                  </a:cxn>
                  <a:cxn ang="0">
                    <a:pos x="264" y="208"/>
                  </a:cxn>
                  <a:cxn ang="0">
                    <a:pos x="229" y="176"/>
                  </a:cxn>
                  <a:cxn ang="0">
                    <a:pos x="214" y="173"/>
                  </a:cxn>
                  <a:cxn ang="0">
                    <a:pos x="229" y="155"/>
                  </a:cxn>
                  <a:cxn ang="0">
                    <a:pos x="229" y="134"/>
                  </a:cxn>
                  <a:cxn ang="0">
                    <a:pos x="218" y="124"/>
                  </a:cxn>
                  <a:cxn ang="0">
                    <a:pos x="204" y="99"/>
                  </a:cxn>
                  <a:cxn ang="0">
                    <a:pos x="190" y="102"/>
                  </a:cxn>
                  <a:cxn ang="0">
                    <a:pos x="186" y="92"/>
                  </a:cxn>
                  <a:cxn ang="0">
                    <a:pos x="176" y="81"/>
                  </a:cxn>
                  <a:cxn ang="0">
                    <a:pos x="155" y="60"/>
                  </a:cxn>
                  <a:cxn ang="0">
                    <a:pos x="116" y="50"/>
                  </a:cxn>
                  <a:cxn ang="0">
                    <a:pos x="81" y="46"/>
                  </a:cxn>
                  <a:cxn ang="0">
                    <a:pos x="88" y="25"/>
                  </a:cxn>
                  <a:cxn ang="0">
                    <a:pos x="77" y="7"/>
                  </a:cxn>
                  <a:cxn ang="0">
                    <a:pos x="56" y="35"/>
                  </a:cxn>
                  <a:cxn ang="0">
                    <a:pos x="74" y="88"/>
                  </a:cxn>
                  <a:cxn ang="0">
                    <a:pos x="67" y="92"/>
                  </a:cxn>
                  <a:cxn ang="0">
                    <a:pos x="45" y="39"/>
                  </a:cxn>
                  <a:cxn ang="0">
                    <a:pos x="52" y="4"/>
                  </a:cxn>
                  <a:cxn ang="0">
                    <a:pos x="17" y="18"/>
                  </a:cxn>
                  <a:cxn ang="0">
                    <a:pos x="0" y="60"/>
                  </a:cxn>
                  <a:cxn ang="0">
                    <a:pos x="3" y="74"/>
                  </a:cxn>
                  <a:cxn ang="0">
                    <a:pos x="24" y="109"/>
                  </a:cxn>
                  <a:cxn ang="0">
                    <a:pos x="35" y="116"/>
                  </a:cxn>
                  <a:cxn ang="0">
                    <a:pos x="81" y="131"/>
                  </a:cxn>
                  <a:cxn ang="0">
                    <a:pos x="102" y="131"/>
                  </a:cxn>
                  <a:cxn ang="0">
                    <a:pos x="144" y="148"/>
                  </a:cxn>
                  <a:cxn ang="0">
                    <a:pos x="151" y="159"/>
                  </a:cxn>
                  <a:cxn ang="0">
                    <a:pos x="162" y="180"/>
                  </a:cxn>
                  <a:cxn ang="0">
                    <a:pos x="158" y="229"/>
                  </a:cxn>
                  <a:cxn ang="0">
                    <a:pos x="137" y="254"/>
                  </a:cxn>
                  <a:cxn ang="0">
                    <a:pos x="112" y="264"/>
                  </a:cxn>
                  <a:cxn ang="0">
                    <a:pos x="130" y="282"/>
                  </a:cxn>
                  <a:cxn ang="0">
                    <a:pos x="169" y="289"/>
                  </a:cxn>
                  <a:cxn ang="0">
                    <a:pos x="190" y="314"/>
                  </a:cxn>
                  <a:cxn ang="0">
                    <a:pos x="214" y="328"/>
                  </a:cxn>
                  <a:cxn ang="0">
                    <a:pos x="232" y="335"/>
                  </a:cxn>
                  <a:cxn ang="0">
                    <a:pos x="218" y="307"/>
                  </a:cxn>
                  <a:cxn ang="0">
                    <a:pos x="218" y="300"/>
                  </a:cxn>
                  <a:cxn ang="0">
                    <a:pos x="250" y="321"/>
                  </a:cxn>
                  <a:cxn ang="0">
                    <a:pos x="257" y="321"/>
                  </a:cxn>
                  <a:cxn ang="0">
                    <a:pos x="257" y="293"/>
                  </a:cxn>
                  <a:cxn ang="0">
                    <a:pos x="232" y="271"/>
                  </a:cxn>
                  <a:cxn ang="0">
                    <a:pos x="222" y="261"/>
                  </a:cxn>
                  <a:cxn ang="0">
                    <a:pos x="214" y="236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3" cy="64"/>
              </a:xfrm>
              <a:custGeom>
                <a:avLst/>
                <a:gdLst/>
                <a:ahLst/>
                <a:cxnLst>
                  <a:cxn ang="0">
                    <a:pos x="85" y="46"/>
                  </a:cxn>
                  <a:cxn ang="0">
                    <a:pos x="85" y="46"/>
                  </a:cxn>
                  <a:cxn ang="0">
                    <a:pos x="81" y="39"/>
                  </a:cxn>
                  <a:cxn ang="0">
                    <a:pos x="78" y="36"/>
                  </a:cxn>
                  <a:cxn ang="0">
                    <a:pos x="71" y="32"/>
                  </a:cxn>
                  <a:cxn ang="0">
                    <a:pos x="67" y="29"/>
                  </a:cxn>
                  <a:cxn ang="0">
                    <a:pos x="64" y="25"/>
                  </a:cxn>
                  <a:cxn ang="0">
                    <a:pos x="60" y="21"/>
                  </a:cxn>
                  <a:cxn ang="0">
                    <a:pos x="57" y="18"/>
                  </a:cxn>
                  <a:cxn ang="0">
                    <a:pos x="49" y="14"/>
                  </a:cxn>
                  <a:cxn ang="0">
                    <a:pos x="42" y="14"/>
                  </a:cxn>
                  <a:cxn ang="0">
                    <a:pos x="39" y="11"/>
                  </a:cxn>
                  <a:cxn ang="0">
                    <a:pos x="35" y="0"/>
                  </a:cxn>
                  <a:cxn ang="0">
                    <a:pos x="25" y="14"/>
                  </a:cxn>
                  <a:cxn ang="0">
                    <a:pos x="21" y="18"/>
                  </a:cxn>
                  <a:cxn ang="0">
                    <a:pos x="18" y="18"/>
                  </a:cxn>
                  <a:cxn ang="0">
                    <a:pos x="14" y="21"/>
                  </a:cxn>
                  <a:cxn ang="0">
                    <a:pos x="11" y="25"/>
                  </a:cxn>
                  <a:cxn ang="0">
                    <a:pos x="7" y="32"/>
                  </a:cxn>
                  <a:cxn ang="0">
                    <a:pos x="7" y="39"/>
                  </a:cxn>
                  <a:cxn ang="0">
                    <a:pos x="0" y="50"/>
                  </a:cxn>
                  <a:cxn ang="0">
                    <a:pos x="4" y="50"/>
                  </a:cxn>
                  <a:cxn ang="0">
                    <a:pos x="7" y="50"/>
                  </a:cxn>
                  <a:cxn ang="0">
                    <a:pos x="11" y="50"/>
                  </a:cxn>
                  <a:cxn ang="0">
                    <a:pos x="14" y="50"/>
                  </a:cxn>
                  <a:cxn ang="0">
                    <a:pos x="18" y="50"/>
                  </a:cxn>
                  <a:cxn ang="0">
                    <a:pos x="18" y="57"/>
                  </a:cxn>
                  <a:cxn ang="0">
                    <a:pos x="18" y="57"/>
                  </a:cxn>
                  <a:cxn ang="0">
                    <a:pos x="21" y="60"/>
                  </a:cxn>
                  <a:cxn ang="0">
                    <a:pos x="25" y="60"/>
                  </a:cxn>
                  <a:cxn ang="0">
                    <a:pos x="28" y="64"/>
                  </a:cxn>
                  <a:cxn ang="0">
                    <a:pos x="32" y="64"/>
                  </a:cxn>
                  <a:cxn ang="0">
                    <a:pos x="39" y="60"/>
                  </a:cxn>
                  <a:cxn ang="0">
                    <a:pos x="60" y="50"/>
                  </a:cxn>
                  <a:cxn ang="0">
                    <a:pos x="78" y="53"/>
                  </a:cxn>
                  <a:cxn ang="0">
                    <a:pos x="85" y="46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14" y="10"/>
                  </a:cxn>
                  <a:cxn ang="0">
                    <a:pos x="21" y="10"/>
                  </a:cxn>
                  <a:cxn ang="0">
                    <a:pos x="28" y="10"/>
                  </a:cxn>
                  <a:cxn ang="0">
                    <a:pos x="32" y="7"/>
                  </a:cxn>
                  <a:cxn ang="0">
                    <a:pos x="32" y="3"/>
                  </a:cxn>
                  <a:cxn ang="0">
                    <a:pos x="32" y="0"/>
                  </a:cxn>
                  <a:cxn ang="0">
                    <a:pos x="28" y="0"/>
                  </a:cxn>
                  <a:cxn ang="0">
                    <a:pos x="21" y="0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10" y="0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3" y="7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/>
                <a:ahLst/>
                <a:cxnLst>
                  <a:cxn ang="0">
                    <a:pos x="84" y="59"/>
                  </a:cxn>
                  <a:cxn ang="0">
                    <a:pos x="77" y="59"/>
                  </a:cxn>
                  <a:cxn ang="0">
                    <a:pos x="67" y="59"/>
                  </a:cxn>
                  <a:cxn ang="0">
                    <a:pos x="63" y="52"/>
                  </a:cxn>
                  <a:cxn ang="0">
                    <a:pos x="67" y="49"/>
                  </a:cxn>
                  <a:cxn ang="0">
                    <a:pos x="74" y="38"/>
                  </a:cxn>
                  <a:cxn ang="0">
                    <a:pos x="81" y="38"/>
                  </a:cxn>
                  <a:cxn ang="0">
                    <a:pos x="81" y="28"/>
                  </a:cxn>
                  <a:cxn ang="0">
                    <a:pos x="81" y="17"/>
                  </a:cxn>
                  <a:cxn ang="0">
                    <a:pos x="77" y="10"/>
                  </a:cxn>
                  <a:cxn ang="0">
                    <a:pos x="70" y="0"/>
                  </a:cxn>
                  <a:cxn ang="0">
                    <a:pos x="56" y="3"/>
                  </a:cxn>
                  <a:cxn ang="0">
                    <a:pos x="49" y="7"/>
                  </a:cxn>
                  <a:cxn ang="0">
                    <a:pos x="39" y="3"/>
                  </a:cxn>
                  <a:cxn ang="0">
                    <a:pos x="28" y="3"/>
                  </a:cxn>
                  <a:cxn ang="0">
                    <a:pos x="21" y="14"/>
                  </a:cxn>
                  <a:cxn ang="0">
                    <a:pos x="21" y="21"/>
                  </a:cxn>
                  <a:cxn ang="0">
                    <a:pos x="21" y="35"/>
                  </a:cxn>
                  <a:cxn ang="0">
                    <a:pos x="28" y="42"/>
                  </a:cxn>
                  <a:cxn ang="0">
                    <a:pos x="35" y="49"/>
                  </a:cxn>
                  <a:cxn ang="0">
                    <a:pos x="31" y="59"/>
                  </a:cxn>
                  <a:cxn ang="0">
                    <a:pos x="28" y="63"/>
                  </a:cxn>
                  <a:cxn ang="0">
                    <a:pos x="17" y="56"/>
                  </a:cxn>
                  <a:cxn ang="0">
                    <a:pos x="14" y="49"/>
                  </a:cxn>
                  <a:cxn ang="0">
                    <a:pos x="7" y="49"/>
                  </a:cxn>
                  <a:cxn ang="0">
                    <a:pos x="0" y="49"/>
                  </a:cxn>
                  <a:cxn ang="0">
                    <a:pos x="0" y="56"/>
                  </a:cxn>
                  <a:cxn ang="0">
                    <a:pos x="0" y="67"/>
                  </a:cxn>
                  <a:cxn ang="0">
                    <a:pos x="3" y="77"/>
                  </a:cxn>
                  <a:cxn ang="0">
                    <a:pos x="14" y="88"/>
                  </a:cxn>
                  <a:cxn ang="0">
                    <a:pos x="21" y="95"/>
                  </a:cxn>
                  <a:cxn ang="0">
                    <a:pos x="31" y="109"/>
                  </a:cxn>
                  <a:cxn ang="0">
                    <a:pos x="35" y="112"/>
                  </a:cxn>
                  <a:cxn ang="0">
                    <a:pos x="39" y="123"/>
                  </a:cxn>
                  <a:cxn ang="0">
                    <a:pos x="49" y="130"/>
                  </a:cxn>
                  <a:cxn ang="0">
                    <a:pos x="67" y="126"/>
                  </a:cxn>
                  <a:cxn ang="0">
                    <a:pos x="74" y="126"/>
                  </a:cxn>
                  <a:cxn ang="0">
                    <a:pos x="84" y="116"/>
                  </a:cxn>
                  <a:cxn ang="0">
                    <a:pos x="88" y="109"/>
                  </a:cxn>
                  <a:cxn ang="0">
                    <a:pos x="88" y="95"/>
                  </a:cxn>
                  <a:cxn ang="0">
                    <a:pos x="84" y="77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41"/>
              </a:xfrm>
              <a:custGeom>
                <a:avLst/>
                <a:gdLst/>
                <a:ahLst/>
                <a:cxnLst>
                  <a:cxn ang="0">
                    <a:pos x="57" y="7"/>
                  </a:cxn>
                  <a:cxn ang="0">
                    <a:pos x="50" y="7"/>
                  </a:cxn>
                  <a:cxn ang="0">
                    <a:pos x="39" y="3"/>
                  </a:cxn>
                  <a:cxn ang="0">
                    <a:pos x="35" y="0"/>
                  </a:cxn>
                  <a:cxn ang="0">
                    <a:pos x="25" y="0"/>
                  </a:cxn>
                  <a:cxn ang="0">
                    <a:pos x="21" y="3"/>
                  </a:cxn>
                  <a:cxn ang="0">
                    <a:pos x="21" y="0"/>
                  </a:cxn>
                  <a:cxn ang="0">
                    <a:pos x="14" y="3"/>
                  </a:cxn>
                  <a:cxn ang="0">
                    <a:pos x="7" y="14"/>
                  </a:cxn>
                  <a:cxn ang="0">
                    <a:pos x="7" y="21"/>
                  </a:cxn>
                  <a:cxn ang="0">
                    <a:pos x="0" y="31"/>
                  </a:cxn>
                  <a:cxn ang="0">
                    <a:pos x="4" y="35"/>
                  </a:cxn>
                  <a:cxn ang="0">
                    <a:pos x="4" y="42"/>
                  </a:cxn>
                  <a:cxn ang="0">
                    <a:pos x="4" y="49"/>
                  </a:cxn>
                  <a:cxn ang="0">
                    <a:pos x="0" y="56"/>
                  </a:cxn>
                  <a:cxn ang="0">
                    <a:pos x="7" y="77"/>
                  </a:cxn>
                  <a:cxn ang="0">
                    <a:pos x="11" y="109"/>
                  </a:cxn>
                  <a:cxn ang="0">
                    <a:pos x="14" y="112"/>
                  </a:cxn>
                  <a:cxn ang="0">
                    <a:pos x="25" y="109"/>
                  </a:cxn>
                  <a:cxn ang="0">
                    <a:pos x="28" y="95"/>
                  </a:cxn>
                  <a:cxn ang="0">
                    <a:pos x="25" y="91"/>
                  </a:cxn>
                  <a:cxn ang="0">
                    <a:pos x="25" y="81"/>
                  </a:cxn>
                  <a:cxn ang="0">
                    <a:pos x="25" y="74"/>
                  </a:cxn>
                  <a:cxn ang="0">
                    <a:pos x="35" y="70"/>
                  </a:cxn>
                  <a:cxn ang="0">
                    <a:pos x="43" y="70"/>
                  </a:cxn>
                  <a:cxn ang="0">
                    <a:pos x="53" y="63"/>
                  </a:cxn>
                  <a:cxn ang="0">
                    <a:pos x="57" y="53"/>
                  </a:cxn>
                  <a:cxn ang="0">
                    <a:pos x="64" y="42"/>
                  </a:cxn>
                  <a:cxn ang="0">
                    <a:pos x="67" y="24"/>
                  </a:cxn>
                  <a:cxn ang="0">
                    <a:pos x="71" y="21"/>
                  </a:cxn>
                  <a:cxn ang="0">
                    <a:pos x="71" y="14"/>
                  </a:cxn>
                  <a:cxn ang="0">
                    <a:pos x="67" y="7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/>
                <a:ahLst/>
                <a:cxnLst>
                  <a:cxn ang="0">
                    <a:pos x="8" y="98"/>
                  </a:cxn>
                  <a:cxn ang="0">
                    <a:pos x="15" y="105"/>
                  </a:cxn>
                  <a:cxn ang="0">
                    <a:pos x="18" y="116"/>
                  </a:cxn>
                  <a:cxn ang="0">
                    <a:pos x="22" y="119"/>
                  </a:cxn>
                  <a:cxn ang="0">
                    <a:pos x="32" y="119"/>
                  </a:cxn>
                  <a:cxn ang="0">
                    <a:pos x="36" y="112"/>
                  </a:cxn>
                  <a:cxn ang="0">
                    <a:pos x="39" y="109"/>
                  </a:cxn>
                  <a:cxn ang="0">
                    <a:pos x="50" y="109"/>
                  </a:cxn>
                  <a:cxn ang="0">
                    <a:pos x="53" y="109"/>
                  </a:cxn>
                  <a:cxn ang="0">
                    <a:pos x="57" y="102"/>
                  </a:cxn>
                  <a:cxn ang="0">
                    <a:pos x="60" y="95"/>
                  </a:cxn>
                  <a:cxn ang="0">
                    <a:pos x="64" y="81"/>
                  </a:cxn>
                  <a:cxn ang="0">
                    <a:pos x="71" y="63"/>
                  </a:cxn>
                  <a:cxn ang="0">
                    <a:pos x="89" y="49"/>
                  </a:cxn>
                  <a:cxn ang="0">
                    <a:pos x="110" y="31"/>
                  </a:cxn>
                  <a:cxn ang="0">
                    <a:pos x="106" y="31"/>
                  </a:cxn>
                  <a:cxn ang="0">
                    <a:pos x="96" y="21"/>
                  </a:cxn>
                  <a:cxn ang="0">
                    <a:pos x="92" y="17"/>
                  </a:cxn>
                  <a:cxn ang="0">
                    <a:pos x="85" y="10"/>
                  </a:cxn>
                  <a:cxn ang="0">
                    <a:pos x="78" y="17"/>
                  </a:cxn>
                  <a:cxn ang="0">
                    <a:pos x="74" y="21"/>
                  </a:cxn>
                  <a:cxn ang="0">
                    <a:pos x="71" y="21"/>
                  </a:cxn>
                  <a:cxn ang="0">
                    <a:pos x="67" y="14"/>
                  </a:cxn>
                  <a:cxn ang="0">
                    <a:pos x="64" y="7"/>
                  </a:cxn>
                  <a:cxn ang="0">
                    <a:pos x="57" y="7"/>
                  </a:cxn>
                  <a:cxn ang="0">
                    <a:pos x="46" y="7"/>
                  </a:cxn>
                  <a:cxn ang="0">
                    <a:pos x="46" y="7"/>
                  </a:cxn>
                  <a:cxn ang="0">
                    <a:pos x="50" y="0"/>
                  </a:cxn>
                  <a:cxn ang="0">
                    <a:pos x="43" y="0"/>
                  </a:cxn>
                  <a:cxn ang="0">
                    <a:pos x="29" y="3"/>
                  </a:cxn>
                  <a:cxn ang="0">
                    <a:pos x="29" y="7"/>
                  </a:cxn>
                  <a:cxn ang="0">
                    <a:pos x="25" y="7"/>
                  </a:cxn>
                  <a:cxn ang="0">
                    <a:pos x="18" y="7"/>
                  </a:cxn>
                  <a:cxn ang="0">
                    <a:pos x="15" y="17"/>
                  </a:cxn>
                  <a:cxn ang="0">
                    <a:pos x="18" y="24"/>
                  </a:cxn>
                  <a:cxn ang="0">
                    <a:pos x="18" y="31"/>
                  </a:cxn>
                  <a:cxn ang="0">
                    <a:pos x="18" y="38"/>
                  </a:cxn>
                  <a:cxn ang="0">
                    <a:pos x="15" y="45"/>
                  </a:cxn>
                  <a:cxn ang="0">
                    <a:pos x="8" y="63"/>
                  </a:cxn>
                  <a:cxn ang="0">
                    <a:pos x="4" y="84"/>
                  </a:cxn>
                  <a:cxn ang="0">
                    <a:pos x="0" y="88"/>
                  </a:cxn>
                  <a:cxn ang="0">
                    <a:pos x="4" y="95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/>
                <a:ahLst/>
                <a:cxnLst>
                  <a:cxn ang="0">
                    <a:pos x="219" y="151"/>
                  </a:cxn>
                  <a:cxn ang="0">
                    <a:pos x="240" y="151"/>
                  </a:cxn>
                  <a:cxn ang="0">
                    <a:pos x="243" y="148"/>
                  </a:cxn>
                  <a:cxn ang="0">
                    <a:pos x="240" y="134"/>
                  </a:cxn>
                  <a:cxn ang="0">
                    <a:pos x="222" y="127"/>
                  </a:cxn>
                  <a:cxn ang="0">
                    <a:pos x="198" y="120"/>
                  </a:cxn>
                  <a:cxn ang="0">
                    <a:pos x="184" y="84"/>
                  </a:cxn>
                  <a:cxn ang="0">
                    <a:pos x="180" y="49"/>
                  </a:cxn>
                  <a:cxn ang="0">
                    <a:pos x="177" y="28"/>
                  </a:cxn>
                  <a:cxn ang="0">
                    <a:pos x="159" y="21"/>
                  </a:cxn>
                  <a:cxn ang="0">
                    <a:pos x="148" y="32"/>
                  </a:cxn>
                  <a:cxn ang="0">
                    <a:pos x="134" y="25"/>
                  </a:cxn>
                  <a:cxn ang="0">
                    <a:pos x="127" y="17"/>
                  </a:cxn>
                  <a:cxn ang="0">
                    <a:pos x="117" y="28"/>
                  </a:cxn>
                  <a:cxn ang="0">
                    <a:pos x="106" y="32"/>
                  </a:cxn>
                  <a:cxn ang="0">
                    <a:pos x="96" y="14"/>
                  </a:cxn>
                  <a:cxn ang="0">
                    <a:pos x="85" y="7"/>
                  </a:cxn>
                  <a:cxn ang="0">
                    <a:pos x="85" y="25"/>
                  </a:cxn>
                  <a:cxn ang="0">
                    <a:pos x="78" y="39"/>
                  </a:cxn>
                  <a:cxn ang="0">
                    <a:pos x="67" y="28"/>
                  </a:cxn>
                  <a:cxn ang="0">
                    <a:pos x="67" y="10"/>
                  </a:cxn>
                  <a:cxn ang="0">
                    <a:pos x="67" y="7"/>
                  </a:cxn>
                  <a:cxn ang="0">
                    <a:pos x="57" y="0"/>
                  </a:cxn>
                  <a:cxn ang="0">
                    <a:pos x="39" y="10"/>
                  </a:cxn>
                  <a:cxn ang="0">
                    <a:pos x="14" y="25"/>
                  </a:cxn>
                  <a:cxn ang="0">
                    <a:pos x="7" y="39"/>
                  </a:cxn>
                  <a:cxn ang="0">
                    <a:pos x="4" y="56"/>
                  </a:cxn>
                  <a:cxn ang="0">
                    <a:pos x="0" y="63"/>
                  </a:cxn>
                  <a:cxn ang="0">
                    <a:pos x="0" y="74"/>
                  </a:cxn>
                  <a:cxn ang="0">
                    <a:pos x="25" y="81"/>
                  </a:cxn>
                  <a:cxn ang="0">
                    <a:pos x="39" y="81"/>
                  </a:cxn>
                  <a:cxn ang="0">
                    <a:pos x="46" y="77"/>
                  </a:cxn>
                  <a:cxn ang="0">
                    <a:pos x="46" y="88"/>
                  </a:cxn>
                  <a:cxn ang="0">
                    <a:pos x="29" y="95"/>
                  </a:cxn>
                  <a:cxn ang="0">
                    <a:pos x="22" y="91"/>
                  </a:cxn>
                  <a:cxn ang="0">
                    <a:pos x="11" y="95"/>
                  </a:cxn>
                  <a:cxn ang="0">
                    <a:pos x="7" y="106"/>
                  </a:cxn>
                  <a:cxn ang="0">
                    <a:pos x="25" y="113"/>
                  </a:cxn>
                  <a:cxn ang="0">
                    <a:pos x="46" y="113"/>
                  </a:cxn>
                  <a:cxn ang="0">
                    <a:pos x="74" y="109"/>
                  </a:cxn>
                  <a:cxn ang="0">
                    <a:pos x="88" y="120"/>
                  </a:cxn>
                  <a:cxn ang="0">
                    <a:pos x="88" y="127"/>
                  </a:cxn>
                  <a:cxn ang="0">
                    <a:pos x="85" y="141"/>
                  </a:cxn>
                  <a:cxn ang="0">
                    <a:pos x="71" y="137"/>
                  </a:cxn>
                  <a:cxn ang="0">
                    <a:pos x="53" y="137"/>
                  </a:cxn>
                  <a:cxn ang="0">
                    <a:pos x="39" y="137"/>
                  </a:cxn>
                  <a:cxn ang="0">
                    <a:pos x="25" y="141"/>
                  </a:cxn>
                  <a:cxn ang="0">
                    <a:pos x="22" y="151"/>
                  </a:cxn>
                  <a:cxn ang="0">
                    <a:pos x="32" y="162"/>
                  </a:cxn>
                  <a:cxn ang="0">
                    <a:pos x="53" y="173"/>
                  </a:cxn>
                  <a:cxn ang="0">
                    <a:pos x="67" y="183"/>
                  </a:cxn>
                  <a:cxn ang="0">
                    <a:pos x="81" y="194"/>
                  </a:cxn>
                  <a:cxn ang="0">
                    <a:pos x="155" y="173"/>
                  </a:cxn>
                  <a:cxn ang="0">
                    <a:pos x="169" y="173"/>
                  </a:cxn>
                  <a:cxn ang="0">
                    <a:pos x="187" y="183"/>
                  </a:cxn>
                  <a:cxn ang="0">
                    <a:pos x="194" y="180"/>
                  </a:cxn>
                  <a:cxn ang="0">
                    <a:pos x="198" y="180"/>
                  </a:cxn>
                  <a:cxn ang="0">
                    <a:pos x="212" y="180"/>
                  </a:cxn>
                  <a:cxn ang="0">
                    <a:pos x="222" y="173"/>
                  </a:cxn>
                  <a:cxn ang="0">
                    <a:pos x="219" y="165"/>
                  </a:cxn>
                  <a:cxn ang="0">
                    <a:pos x="208" y="162"/>
                  </a:cxn>
                  <a:cxn ang="0">
                    <a:pos x="205" y="158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8" cy="96"/>
              </a:xfrm>
              <a:custGeom>
                <a:avLst/>
                <a:gdLst/>
                <a:ahLst/>
                <a:cxnLst>
                  <a:cxn ang="0">
                    <a:pos x="43" y="92"/>
                  </a:cxn>
                  <a:cxn ang="0">
                    <a:pos x="50" y="96"/>
                  </a:cxn>
                  <a:cxn ang="0">
                    <a:pos x="60" y="96"/>
                  </a:cxn>
                  <a:cxn ang="0">
                    <a:pos x="64" y="88"/>
                  </a:cxn>
                  <a:cxn ang="0">
                    <a:pos x="74" y="78"/>
                  </a:cxn>
                  <a:cxn ang="0">
                    <a:pos x="81" y="60"/>
                  </a:cxn>
                  <a:cxn ang="0">
                    <a:pos x="85" y="64"/>
                  </a:cxn>
                  <a:cxn ang="0">
                    <a:pos x="96" y="67"/>
                  </a:cxn>
                  <a:cxn ang="0">
                    <a:pos x="110" y="60"/>
                  </a:cxn>
                  <a:cxn ang="0">
                    <a:pos x="110" y="57"/>
                  </a:cxn>
                  <a:cxn ang="0">
                    <a:pos x="113" y="50"/>
                  </a:cxn>
                  <a:cxn ang="0">
                    <a:pos x="110" y="46"/>
                  </a:cxn>
                  <a:cxn ang="0">
                    <a:pos x="113" y="43"/>
                  </a:cxn>
                  <a:cxn ang="0">
                    <a:pos x="117" y="36"/>
                  </a:cxn>
                  <a:cxn ang="0">
                    <a:pos x="113" y="29"/>
                  </a:cxn>
                  <a:cxn ang="0">
                    <a:pos x="117" y="22"/>
                  </a:cxn>
                  <a:cxn ang="0">
                    <a:pos x="124" y="14"/>
                  </a:cxn>
                  <a:cxn ang="0">
                    <a:pos x="124" y="11"/>
                  </a:cxn>
                  <a:cxn ang="0">
                    <a:pos x="117" y="7"/>
                  </a:cxn>
                  <a:cxn ang="0">
                    <a:pos x="110" y="0"/>
                  </a:cxn>
                  <a:cxn ang="0">
                    <a:pos x="92" y="14"/>
                  </a:cxn>
                  <a:cxn ang="0">
                    <a:pos x="85" y="14"/>
                  </a:cxn>
                  <a:cxn ang="0">
                    <a:pos x="71" y="18"/>
                  </a:cxn>
                  <a:cxn ang="0">
                    <a:pos x="64" y="22"/>
                  </a:cxn>
                  <a:cxn ang="0">
                    <a:pos x="53" y="36"/>
                  </a:cxn>
                  <a:cxn ang="0">
                    <a:pos x="39" y="53"/>
                  </a:cxn>
                  <a:cxn ang="0">
                    <a:pos x="25" y="67"/>
                  </a:cxn>
                  <a:cxn ang="0">
                    <a:pos x="15" y="71"/>
                  </a:cxn>
                  <a:cxn ang="0">
                    <a:pos x="7" y="71"/>
                  </a:cxn>
                  <a:cxn ang="0">
                    <a:pos x="0" y="74"/>
                  </a:cxn>
                  <a:cxn ang="0">
                    <a:pos x="4" y="81"/>
                  </a:cxn>
                  <a:cxn ang="0">
                    <a:pos x="7" y="88"/>
                  </a:cxn>
                  <a:cxn ang="0">
                    <a:pos x="18" y="96"/>
                  </a:cxn>
                  <a:cxn ang="0">
                    <a:pos x="36" y="96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/>
                <a:ahLst/>
                <a:cxnLst>
                  <a:cxn ang="0">
                    <a:pos x="25" y="21"/>
                  </a:cxn>
                  <a:cxn ang="0">
                    <a:pos x="21" y="14"/>
                  </a:cxn>
                  <a:cxn ang="0">
                    <a:pos x="21" y="7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4" y="4"/>
                  </a:cxn>
                  <a:cxn ang="0">
                    <a:pos x="14" y="4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4" y="25"/>
                  </a:cxn>
                  <a:cxn ang="0">
                    <a:pos x="7" y="28"/>
                  </a:cxn>
                  <a:cxn ang="0">
                    <a:pos x="14" y="28"/>
                  </a:cxn>
                  <a:cxn ang="0">
                    <a:pos x="18" y="28"/>
                  </a:cxn>
                  <a:cxn ang="0">
                    <a:pos x="21" y="28"/>
                  </a:cxn>
                  <a:cxn ang="0">
                    <a:pos x="25" y="2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/>
                <a:ahLst/>
                <a:cxnLst>
                  <a:cxn ang="0">
                    <a:pos x="11" y="39"/>
                  </a:cxn>
                  <a:cxn ang="0">
                    <a:pos x="11" y="36"/>
                  </a:cxn>
                  <a:cxn ang="0">
                    <a:pos x="14" y="32"/>
                  </a:cxn>
                  <a:cxn ang="0">
                    <a:pos x="18" y="29"/>
                  </a:cxn>
                  <a:cxn ang="0">
                    <a:pos x="22" y="29"/>
                  </a:cxn>
                  <a:cxn ang="0">
                    <a:pos x="25" y="29"/>
                  </a:cxn>
                  <a:cxn ang="0">
                    <a:pos x="32" y="32"/>
                  </a:cxn>
                  <a:cxn ang="0">
                    <a:pos x="32" y="32"/>
                  </a:cxn>
                  <a:cxn ang="0">
                    <a:pos x="32" y="36"/>
                  </a:cxn>
                  <a:cxn ang="0">
                    <a:pos x="39" y="39"/>
                  </a:cxn>
                  <a:cxn ang="0">
                    <a:pos x="43" y="43"/>
                  </a:cxn>
                  <a:cxn ang="0">
                    <a:pos x="50" y="43"/>
                  </a:cxn>
                  <a:cxn ang="0">
                    <a:pos x="57" y="39"/>
                  </a:cxn>
                  <a:cxn ang="0">
                    <a:pos x="64" y="32"/>
                  </a:cxn>
                  <a:cxn ang="0">
                    <a:pos x="67" y="32"/>
                  </a:cxn>
                  <a:cxn ang="0">
                    <a:pos x="67" y="29"/>
                  </a:cxn>
                  <a:cxn ang="0">
                    <a:pos x="71" y="25"/>
                  </a:cxn>
                  <a:cxn ang="0">
                    <a:pos x="71" y="22"/>
                  </a:cxn>
                  <a:cxn ang="0">
                    <a:pos x="67" y="18"/>
                  </a:cxn>
                  <a:cxn ang="0">
                    <a:pos x="60" y="14"/>
                  </a:cxn>
                  <a:cxn ang="0">
                    <a:pos x="39" y="4"/>
                  </a:cxn>
                  <a:cxn ang="0">
                    <a:pos x="39" y="0"/>
                  </a:cxn>
                  <a:cxn ang="0">
                    <a:pos x="36" y="0"/>
                  </a:cxn>
                  <a:cxn ang="0">
                    <a:pos x="32" y="0"/>
                  </a:cxn>
                  <a:cxn ang="0">
                    <a:pos x="25" y="0"/>
                  </a:cxn>
                  <a:cxn ang="0">
                    <a:pos x="18" y="4"/>
                  </a:cxn>
                  <a:cxn ang="0">
                    <a:pos x="11" y="11"/>
                  </a:cxn>
                  <a:cxn ang="0">
                    <a:pos x="11" y="11"/>
                  </a:cxn>
                  <a:cxn ang="0">
                    <a:pos x="7" y="14"/>
                  </a:cxn>
                  <a:cxn ang="0">
                    <a:pos x="4" y="18"/>
                  </a:cxn>
                  <a:cxn ang="0">
                    <a:pos x="0" y="2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4" y="32"/>
                  </a:cxn>
                  <a:cxn ang="0">
                    <a:pos x="11" y="3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4" cy="2"/>
              </a:xfrm>
              <a:custGeom>
                <a:avLst/>
                <a:gdLst/>
                <a:ahLst/>
                <a:cxnLst>
                  <a:cxn ang="0">
                    <a:pos x="10" y="35"/>
                  </a:cxn>
                  <a:cxn ang="0">
                    <a:pos x="10" y="35"/>
                  </a:cxn>
                  <a:cxn ang="0">
                    <a:pos x="17" y="35"/>
                  </a:cxn>
                  <a:cxn ang="0">
                    <a:pos x="25" y="35"/>
                  </a:cxn>
                  <a:cxn ang="0">
                    <a:pos x="35" y="35"/>
                  </a:cxn>
                  <a:cxn ang="0">
                    <a:pos x="39" y="31"/>
                  </a:cxn>
                  <a:cxn ang="0">
                    <a:pos x="42" y="28"/>
                  </a:cxn>
                  <a:cxn ang="0">
                    <a:pos x="49" y="21"/>
                  </a:cxn>
                  <a:cxn ang="0">
                    <a:pos x="53" y="17"/>
                  </a:cxn>
                  <a:cxn ang="0">
                    <a:pos x="56" y="17"/>
                  </a:cxn>
                  <a:cxn ang="0">
                    <a:pos x="60" y="17"/>
                  </a:cxn>
                  <a:cxn ang="0">
                    <a:pos x="63" y="17"/>
                  </a:cxn>
                  <a:cxn ang="0">
                    <a:pos x="63" y="14"/>
                  </a:cxn>
                  <a:cxn ang="0">
                    <a:pos x="63" y="10"/>
                  </a:cxn>
                  <a:cxn ang="0">
                    <a:pos x="60" y="7"/>
                  </a:cxn>
                  <a:cxn ang="0">
                    <a:pos x="53" y="3"/>
                  </a:cxn>
                  <a:cxn ang="0">
                    <a:pos x="42" y="3"/>
                  </a:cxn>
                  <a:cxn ang="0">
                    <a:pos x="32" y="0"/>
                  </a:cxn>
                  <a:cxn ang="0">
                    <a:pos x="25" y="0"/>
                  </a:cxn>
                  <a:cxn ang="0">
                    <a:pos x="17" y="0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10" y="3"/>
                  </a:cxn>
                  <a:cxn ang="0">
                    <a:pos x="7" y="10"/>
                  </a:cxn>
                  <a:cxn ang="0">
                    <a:pos x="3" y="14"/>
                  </a:cxn>
                  <a:cxn ang="0">
                    <a:pos x="0" y="21"/>
                  </a:cxn>
                  <a:cxn ang="0">
                    <a:pos x="3" y="28"/>
                  </a:cxn>
                  <a:cxn ang="0">
                    <a:pos x="10" y="3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20" cy="29"/>
              </a:xfrm>
              <a:custGeom>
                <a:avLst/>
                <a:gdLst/>
                <a:ahLst/>
                <a:cxnLst>
                  <a:cxn ang="0">
                    <a:pos x="18" y="15"/>
                  </a:cxn>
                  <a:cxn ang="0">
                    <a:pos x="18" y="15"/>
                  </a:cxn>
                  <a:cxn ang="0">
                    <a:pos x="18" y="11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7" y="4"/>
                  </a:cxn>
                  <a:cxn ang="0">
                    <a:pos x="3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3" y="29"/>
                  </a:cxn>
                  <a:cxn ang="0">
                    <a:pos x="7" y="29"/>
                  </a:cxn>
                  <a:cxn ang="0">
                    <a:pos x="10" y="29"/>
                  </a:cxn>
                  <a:cxn ang="0">
                    <a:pos x="14" y="22"/>
                  </a:cxn>
                  <a:cxn ang="0">
                    <a:pos x="18" y="15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/>
                <a:ahLst/>
                <a:cxnLst>
                  <a:cxn ang="0">
                    <a:pos x="7" y="70"/>
                  </a:cxn>
                  <a:cxn ang="0">
                    <a:pos x="14" y="74"/>
                  </a:cxn>
                  <a:cxn ang="0">
                    <a:pos x="25" y="74"/>
                  </a:cxn>
                  <a:cxn ang="0">
                    <a:pos x="29" y="70"/>
                  </a:cxn>
                  <a:cxn ang="0">
                    <a:pos x="32" y="67"/>
                  </a:cxn>
                  <a:cxn ang="0">
                    <a:pos x="39" y="70"/>
                  </a:cxn>
                  <a:cxn ang="0">
                    <a:pos x="50" y="70"/>
                  </a:cxn>
                  <a:cxn ang="0">
                    <a:pos x="53" y="67"/>
                  </a:cxn>
                  <a:cxn ang="0">
                    <a:pos x="60" y="67"/>
                  </a:cxn>
                  <a:cxn ang="0">
                    <a:pos x="60" y="70"/>
                  </a:cxn>
                  <a:cxn ang="0">
                    <a:pos x="57" y="74"/>
                  </a:cxn>
                  <a:cxn ang="0">
                    <a:pos x="43" y="81"/>
                  </a:cxn>
                  <a:cxn ang="0">
                    <a:pos x="29" y="88"/>
                  </a:cxn>
                  <a:cxn ang="0">
                    <a:pos x="29" y="91"/>
                  </a:cxn>
                  <a:cxn ang="0">
                    <a:pos x="39" y="95"/>
                  </a:cxn>
                  <a:cxn ang="0">
                    <a:pos x="57" y="91"/>
                  </a:cxn>
                  <a:cxn ang="0">
                    <a:pos x="71" y="81"/>
                  </a:cxn>
                  <a:cxn ang="0">
                    <a:pos x="78" y="77"/>
                  </a:cxn>
                  <a:cxn ang="0">
                    <a:pos x="81" y="74"/>
                  </a:cxn>
                  <a:cxn ang="0">
                    <a:pos x="85" y="77"/>
                  </a:cxn>
                  <a:cxn ang="0">
                    <a:pos x="88" y="77"/>
                  </a:cxn>
                  <a:cxn ang="0">
                    <a:pos x="95" y="74"/>
                  </a:cxn>
                  <a:cxn ang="0">
                    <a:pos x="99" y="74"/>
                  </a:cxn>
                  <a:cxn ang="0">
                    <a:pos x="110" y="74"/>
                  </a:cxn>
                  <a:cxn ang="0">
                    <a:pos x="113" y="70"/>
                  </a:cxn>
                  <a:cxn ang="0">
                    <a:pos x="117" y="60"/>
                  </a:cxn>
                  <a:cxn ang="0">
                    <a:pos x="120" y="45"/>
                  </a:cxn>
                  <a:cxn ang="0">
                    <a:pos x="117" y="35"/>
                  </a:cxn>
                  <a:cxn ang="0">
                    <a:pos x="113" y="35"/>
                  </a:cxn>
                  <a:cxn ang="0">
                    <a:pos x="106" y="38"/>
                  </a:cxn>
                  <a:cxn ang="0">
                    <a:pos x="99" y="38"/>
                  </a:cxn>
                  <a:cxn ang="0">
                    <a:pos x="95" y="31"/>
                  </a:cxn>
                  <a:cxn ang="0">
                    <a:pos x="88" y="17"/>
                  </a:cxn>
                  <a:cxn ang="0">
                    <a:pos x="88" y="7"/>
                  </a:cxn>
                  <a:cxn ang="0">
                    <a:pos x="85" y="0"/>
                  </a:cxn>
                  <a:cxn ang="0">
                    <a:pos x="81" y="0"/>
                  </a:cxn>
                  <a:cxn ang="0">
                    <a:pos x="74" y="3"/>
                  </a:cxn>
                  <a:cxn ang="0">
                    <a:pos x="67" y="14"/>
                  </a:cxn>
                  <a:cxn ang="0">
                    <a:pos x="67" y="21"/>
                  </a:cxn>
                  <a:cxn ang="0">
                    <a:pos x="67" y="28"/>
                  </a:cxn>
                  <a:cxn ang="0">
                    <a:pos x="74" y="31"/>
                  </a:cxn>
                  <a:cxn ang="0">
                    <a:pos x="67" y="38"/>
                  </a:cxn>
                  <a:cxn ang="0">
                    <a:pos x="64" y="45"/>
                  </a:cxn>
                  <a:cxn ang="0">
                    <a:pos x="57" y="49"/>
                  </a:cxn>
                  <a:cxn ang="0">
                    <a:pos x="57" y="38"/>
                  </a:cxn>
                  <a:cxn ang="0">
                    <a:pos x="53" y="28"/>
                  </a:cxn>
                  <a:cxn ang="0">
                    <a:pos x="46" y="24"/>
                  </a:cxn>
                  <a:cxn ang="0">
                    <a:pos x="39" y="28"/>
                  </a:cxn>
                  <a:cxn ang="0">
                    <a:pos x="32" y="24"/>
                  </a:cxn>
                  <a:cxn ang="0">
                    <a:pos x="32" y="21"/>
                  </a:cxn>
                  <a:cxn ang="0">
                    <a:pos x="25" y="17"/>
                  </a:cxn>
                  <a:cxn ang="0">
                    <a:pos x="14" y="17"/>
                  </a:cxn>
                  <a:cxn ang="0">
                    <a:pos x="11" y="24"/>
                  </a:cxn>
                  <a:cxn ang="0">
                    <a:pos x="7" y="35"/>
                  </a:cxn>
                  <a:cxn ang="0">
                    <a:pos x="7" y="35"/>
                  </a:cxn>
                  <a:cxn ang="0">
                    <a:pos x="7" y="45"/>
                  </a:cxn>
                  <a:cxn ang="0">
                    <a:pos x="4" y="49"/>
                  </a:cxn>
                  <a:cxn ang="0">
                    <a:pos x="0" y="56"/>
                  </a:cxn>
                  <a:cxn ang="0">
                    <a:pos x="0" y="63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/>
                <a:ahLst/>
                <a:cxnLst>
                  <a:cxn ang="0">
                    <a:pos x="17" y="38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7" y="7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3" y="0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4"/>
                  </a:cxn>
                  <a:cxn ang="0">
                    <a:pos x="0" y="24"/>
                  </a:cxn>
                  <a:cxn ang="0">
                    <a:pos x="0" y="28"/>
                  </a:cxn>
                  <a:cxn ang="0">
                    <a:pos x="0" y="31"/>
                  </a:cxn>
                  <a:cxn ang="0">
                    <a:pos x="3" y="38"/>
                  </a:cxn>
                  <a:cxn ang="0">
                    <a:pos x="3" y="42"/>
                  </a:cxn>
                  <a:cxn ang="0">
                    <a:pos x="10" y="49"/>
                  </a:cxn>
                  <a:cxn ang="0">
                    <a:pos x="17" y="53"/>
                  </a:cxn>
                  <a:cxn ang="0">
                    <a:pos x="17" y="53"/>
                  </a:cxn>
                  <a:cxn ang="0">
                    <a:pos x="17" y="53"/>
                  </a:cxn>
                  <a:cxn ang="0">
                    <a:pos x="21" y="49"/>
                  </a:cxn>
                  <a:cxn ang="0">
                    <a:pos x="21" y="49"/>
                  </a:cxn>
                  <a:cxn ang="0">
                    <a:pos x="21" y="42"/>
                  </a:cxn>
                  <a:cxn ang="0">
                    <a:pos x="17" y="38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7" y="35"/>
                  </a:cxn>
                  <a:cxn ang="0">
                    <a:pos x="14" y="53"/>
                  </a:cxn>
                  <a:cxn ang="0">
                    <a:pos x="21" y="53"/>
                  </a:cxn>
                  <a:cxn ang="0">
                    <a:pos x="31" y="56"/>
                  </a:cxn>
                  <a:cxn ang="0">
                    <a:pos x="39" y="60"/>
                  </a:cxn>
                  <a:cxn ang="0">
                    <a:pos x="39" y="77"/>
                  </a:cxn>
                  <a:cxn ang="0">
                    <a:pos x="49" y="91"/>
                  </a:cxn>
                  <a:cxn ang="0">
                    <a:pos x="63" y="95"/>
                  </a:cxn>
                  <a:cxn ang="0">
                    <a:pos x="77" y="88"/>
                  </a:cxn>
                  <a:cxn ang="0">
                    <a:pos x="77" y="88"/>
                  </a:cxn>
                  <a:cxn ang="0">
                    <a:pos x="70" y="88"/>
                  </a:cxn>
                  <a:cxn ang="0">
                    <a:pos x="67" y="91"/>
                  </a:cxn>
                  <a:cxn ang="0">
                    <a:pos x="67" y="91"/>
                  </a:cxn>
                  <a:cxn ang="0">
                    <a:pos x="67" y="77"/>
                  </a:cxn>
                  <a:cxn ang="0">
                    <a:pos x="63" y="56"/>
                  </a:cxn>
                  <a:cxn ang="0">
                    <a:pos x="60" y="45"/>
                  </a:cxn>
                  <a:cxn ang="0">
                    <a:pos x="63" y="35"/>
                  </a:cxn>
                  <a:cxn ang="0">
                    <a:pos x="70" y="24"/>
                  </a:cxn>
                  <a:cxn ang="0">
                    <a:pos x="70" y="10"/>
                  </a:cxn>
                  <a:cxn ang="0">
                    <a:pos x="63" y="3"/>
                  </a:cxn>
                  <a:cxn ang="0">
                    <a:pos x="56" y="3"/>
                  </a:cxn>
                  <a:cxn ang="0">
                    <a:pos x="46" y="0"/>
                  </a:cxn>
                  <a:cxn ang="0">
                    <a:pos x="39" y="0"/>
                  </a:cxn>
                  <a:cxn ang="0">
                    <a:pos x="39" y="10"/>
                  </a:cxn>
                  <a:cxn ang="0">
                    <a:pos x="42" y="24"/>
                  </a:cxn>
                  <a:cxn ang="0">
                    <a:pos x="46" y="35"/>
                  </a:cxn>
                  <a:cxn ang="0">
                    <a:pos x="42" y="42"/>
                  </a:cxn>
                  <a:cxn ang="0">
                    <a:pos x="31" y="35"/>
                  </a:cxn>
                  <a:cxn ang="0">
                    <a:pos x="17" y="21"/>
                  </a:cxn>
                  <a:cxn ang="0">
                    <a:pos x="14" y="10"/>
                  </a:cxn>
                  <a:cxn ang="0">
                    <a:pos x="10" y="7"/>
                  </a:cxn>
                  <a:cxn ang="0">
                    <a:pos x="3" y="7"/>
                  </a:cxn>
                  <a:cxn ang="0">
                    <a:pos x="0" y="10"/>
                  </a:cxn>
                  <a:cxn ang="0">
                    <a:pos x="0" y="21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/>
                <a:ahLst/>
                <a:cxnLst>
                  <a:cxn ang="0">
                    <a:pos x="24" y="49"/>
                  </a:cxn>
                  <a:cxn ang="0">
                    <a:pos x="24" y="49"/>
                  </a:cxn>
                  <a:cxn ang="0">
                    <a:pos x="31" y="45"/>
                  </a:cxn>
                  <a:cxn ang="0">
                    <a:pos x="35" y="45"/>
                  </a:cxn>
                  <a:cxn ang="0">
                    <a:pos x="39" y="38"/>
                  </a:cxn>
                  <a:cxn ang="0">
                    <a:pos x="42" y="38"/>
                  </a:cxn>
                  <a:cxn ang="0">
                    <a:pos x="42" y="35"/>
                  </a:cxn>
                  <a:cxn ang="0">
                    <a:pos x="42" y="28"/>
                  </a:cxn>
                  <a:cxn ang="0">
                    <a:pos x="42" y="21"/>
                  </a:cxn>
                  <a:cxn ang="0">
                    <a:pos x="39" y="14"/>
                  </a:cxn>
                  <a:cxn ang="0">
                    <a:pos x="39" y="14"/>
                  </a:cxn>
                  <a:cxn ang="0">
                    <a:pos x="35" y="10"/>
                  </a:cxn>
                  <a:cxn ang="0">
                    <a:pos x="31" y="7"/>
                  </a:cxn>
                  <a:cxn ang="0">
                    <a:pos x="24" y="3"/>
                  </a:cxn>
                  <a:cxn ang="0">
                    <a:pos x="17" y="0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3" y="0"/>
                  </a:cxn>
                  <a:cxn ang="0">
                    <a:pos x="3" y="3"/>
                  </a:cxn>
                  <a:cxn ang="0">
                    <a:pos x="0" y="3"/>
                  </a:cxn>
                  <a:cxn ang="0">
                    <a:pos x="0" y="7"/>
                  </a:cxn>
                  <a:cxn ang="0">
                    <a:pos x="3" y="14"/>
                  </a:cxn>
                  <a:cxn ang="0">
                    <a:pos x="3" y="17"/>
                  </a:cxn>
                  <a:cxn ang="0">
                    <a:pos x="3" y="21"/>
                  </a:cxn>
                  <a:cxn ang="0">
                    <a:pos x="3" y="28"/>
                  </a:cxn>
                  <a:cxn ang="0">
                    <a:pos x="0" y="35"/>
                  </a:cxn>
                  <a:cxn ang="0">
                    <a:pos x="0" y="42"/>
                  </a:cxn>
                  <a:cxn ang="0">
                    <a:pos x="14" y="38"/>
                  </a:cxn>
                  <a:cxn ang="0">
                    <a:pos x="24" y="49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/>
                <a:ahLst/>
                <a:cxnLst>
                  <a:cxn ang="0">
                    <a:pos x="28" y="28"/>
                  </a:cxn>
                  <a:cxn ang="0">
                    <a:pos x="31" y="25"/>
                  </a:cxn>
                  <a:cxn ang="0">
                    <a:pos x="35" y="28"/>
                  </a:cxn>
                  <a:cxn ang="0">
                    <a:pos x="38" y="39"/>
                  </a:cxn>
                  <a:cxn ang="0">
                    <a:pos x="45" y="74"/>
                  </a:cxn>
                  <a:cxn ang="0">
                    <a:pos x="42" y="74"/>
                  </a:cxn>
                  <a:cxn ang="0">
                    <a:pos x="38" y="81"/>
                  </a:cxn>
                  <a:cxn ang="0">
                    <a:pos x="42" y="92"/>
                  </a:cxn>
                  <a:cxn ang="0">
                    <a:pos x="52" y="92"/>
                  </a:cxn>
                  <a:cxn ang="0">
                    <a:pos x="56" y="92"/>
                  </a:cxn>
                  <a:cxn ang="0">
                    <a:pos x="63" y="88"/>
                  </a:cxn>
                  <a:cxn ang="0">
                    <a:pos x="70" y="92"/>
                  </a:cxn>
                  <a:cxn ang="0">
                    <a:pos x="74" y="95"/>
                  </a:cxn>
                  <a:cxn ang="0">
                    <a:pos x="84" y="102"/>
                  </a:cxn>
                  <a:cxn ang="0">
                    <a:pos x="102" y="102"/>
                  </a:cxn>
                  <a:cxn ang="0">
                    <a:pos x="123" y="102"/>
                  </a:cxn>
                  <a:cxn ang="0">
                    <a:pos x="123" y="99"/>
                  </a:cxn>
                  <a:cxn ang="0">
                    <a:pos x="126" y="92"/>
                  </a:cxn>
                  <a:cxn ang="0">
                    <a:pos x="130" y="92"/>
                  </a:cxn>
                  <a:cxn ang="0">
                    <a:pos x="144" y="99"/>
                  </a:cxn>
                  <a:cxn ang="0">
                    <a:pos x="151" y="99"/>
                  </a:cxn>
                  <a:cxn ang="0">
                    <a:pos x="158" y="95"/>
                  </a:cxn>
                  <a:cxn ang="0">
                    <a:pos x="162" y="88"/>
                  </a:cxn>
                  <a:cxn ang="0">
                    <a:pos x="162" y="81"/>
                  </a:cxn>
                  <a:cxn ang="0">
                    <a:pos x="169" y="77"/>
                  </a:cxn>
                  <a:cxn ang="0">
                    <a:pos x="172" y="70"/>
                  </a:cxn>
                  <a:cxn ang="0">
                    <a:pos x="172" y="67"/>
                  </a:cxn>
                  <a:cxn ang="0">
                    <a:pos x="176" y="63"/>
                  </a:cxn>
                  <a:cxn ang="0">
                    <a:pos x="169" y="56"/>
                  </a:cxn>
                  <a:cxn ang="0">
                    <a:pos x="148" y="53"/>
                  </a:cxn>
                  <a:cxn ang="0">
                    <a:pos x="141" y="49"/>
                  </a:cxn>
                  <a:cxn ang="0">
                    <a:pos x="123" y="46"/>
                  </a:cxn>
                  <a:cxn ang="0">
                    <a:pos x="116" y="49"/>
                  </a:cxn>
                  <a:cxn ang="0">
                    <a:pos x="105" y="53"/>
                  </a:cxn>
                  <a:cxn ang="0">
                    <a:pos x="95" y="53"/>
                  </a:cxn>
                  <a:cxn ang="0">
                    <a:pos x="63" y="35"/>
                  </a:cxn>
                  <a:cxn ang="0">
                    <a:pos x="60" y="28"/>
                  </a:cxn>
                  <a:cxn ang="0">
                    <a:pos x="52" y="25"/>
                  </a:cxn>
                  <a:cxn ang="0">
                    <a:pos x="49" y="25"/>
                  </a:cxn>
                  <a:cxn ang="0">
                    <a:pos x="52" y="21"/>
                  </a:cxn>
                  <a:cxn ang="0">
                    <a:pos x="52" y="18"/>
                  </a:cxn>
                  <a:cxn ang="0">
                    <a:pos x="49" y="11"/>
                  </a:cxn>
                  <a:cxn ang="0">
                    <a:pos x="42" y="11"/>
                  </a:cxn>
                  <a:cxn ang="0">
                    <a:pos x="38" y="11"/>
                  </a:cxn>
                  <a:cxn ang="0">
                    <a:pos x="35" y="14"/>
                  </a:cxn>
                  <a:cxn ang="0">
                    <a:pos x="28" y="14"/>
                  </a:cxn>
                  <a:cxn ang="0">
                    <a:pos x="28" y="7"/>
                  </a:cxn>
                  <a:cxn ang="0">
                    <a:pos x="17" y="3"/>
                  </a:cxn>
                  <a:cxn ang="0">
                    <a:pos x="10" y="3"/>
                  </a:cxn>
                  <a:cxn ang="0">
                    <a:pos x="7" y="0"/>
                  </a:cxn>
                  <a:cxn ang="0">
                    <a:pos x="0" y="0"/>
                  </a:cxn>
                  <a:cxn ang="0">
                    <a:pos x="0" y="7"/>
                  </a:cxn>
                  <a:cxn ang="0">
                    <a:pos x="3" y="25"/>
                  </a:cxn>
                  <a:cxn ang="0">
                    <a:pos x="3" y="28"/>
                  </a:cxn>
                  <a:cxn ang="0">
                    <a:pos x="7" y="35"/>
                  </a:cxn>
                  <a:cxn ang="0">
                    <a:pos x="17" y="32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3" cy="109"/>
              </a:xfrm>
              <a:custGeom>
                <a:avLst/>
                <a:gdLst/>
                <a:ahLst/>
                <a:cxnLst>
                  <a:cxn ang="0">
                    <a:pos x="21" y="35"/>
                  </a:cxn>
                  <a:cxn ang="0">
                    <a:pos x="28" y="42"/>
                  </a:cxn>
                  <a:cxn ang="0">
                    <a:pos x="28" y="46"/>
                  </a:cxn>
                  <a:cxn ang="0">
                    <a:pos x="49" y="71"/>
                  </a:cxn>
                  <a:cxn ang="0">
                    <a:pos x="59" y="78"/>
                  </a:cxn>
                  <a:cxn ang="0">
                    <a:pos x="66" y="81"/>
                  </a:cxn>
                  <a:cxn ang="0">
                    <a:pos x="73" y="81"/>
                  </a:cxn>
                  <a:cxn ang="0">
                    <a:pos x="77" y="92"/>
                  </a:cxn>
                  <a:cxn ang="0">
                    <a:pos x="81" y="99"/>
                  </a:cxn>
                  <a:cxn ang="0">
                    <a:pos x="81" y="106"/>
                  </a:cxn>
                  <a:cxn ang="0">
                    <a:pos x="84" y="106"/>
                  </a:cxn>
                  <a:cxn ang="0">
                    <a:pos x="88" y="99"/>
                  </a:cxn>
                  <a:cxn ang="0">
                    <a:pos x="91" y="95"/>
                  </a:cxn>
                  <a:cxn ang="0">
                    <a:pos x="84" y="78"/>
                  </a:cxn>
                  <a:cxn ang="0">
                    <a:pos x="88" y="63"/>
                  </a:cxn>
                  <a:cxn ang="0">
                    <a:pos x="91" y="49"/>
                  </a:cxn>
                  <a:cxn ang="0">
                    <a:pos x="91" y="39"/>
                  </a:cxn>
                  <a:cxn ang="0">
                    <a:pos x="88" y="28"/>
                  </a:cxn>
                  <a:cxn ang="0">
                    <a:pos x="84" y="28"/>
                  </a:cxn>
                  <a:cxn ang="0">
                    <a:pos x="81" y="32"/>
                  </a:cxn>
                  <a:cxn ang="0">
                    <a:pos x="77" y="35"/>
                  </a:cxn>
                  <a:cxn ang="0">
                    <a:pos x="70" y="49"/>
                  </a:cxn>
                  <a:cxn ang="0">
                    <a:pos x="66" y="46"/>
                  </a:cxn>
                  <a:cxn ang="0">
                    <a:pos x="59" y="35"/>
                  </a:cxn>
                  <a:cxn ang="0">
                    <a:pos x="59" y="21"/>
                  </a:cxn>
                  <a:cxn ang="0">
                    <a:pos x="59" y="14"/>
                  </a:cxn>
                  <a:cxn ang="0">
                    <a:pos x="49" y="11"/>
                  </a:cxn>
                  <a:cxn ang="0">
                    <a:pos x="45" y="14"/>
                  </a:cxn>
                  <a:cxn ang="0">
                    <a:pos x="42" y="21"/>
                  </a:cxn>
                  <a:cxn ang="0">
                    <a:pos x="42" y="28"/>
                  </a:cxn>
                  <a:cxn ang="0">
                    <a:pos x="35" y="25"/>
                  </a:cxn>
                  <a:cxn ang="0">
                    <a:pos x="31" y="18"/>
                  </a:cxn>
                  <a:cxn ang="0">
                    <a:pos x="28" y="11"/>
                  </a:cxn>
                  <a:cxn ang="0">
                    <a:pos x="21" y="4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0" y="11"/>
                  </a:cxn>
                  <a:cxn ang="0">
                    <a:pos x="3" y="21"/>
                  </a:cxn>
                  <a:cxn ang="0">
                    <a:pos x="14" y="28"/>
                  </a:cxn>
                  <a:cxn ang="0">
                    <a:pos x="14" y="32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/>
                <a:ahLst/>
                <a:cxnLst>
                  <a:cxn ang="0">
                    <a:pos x="42" y="4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4" y="0"/>
                  </a:cxn>
                  <a:cxn ang="0">
                    <a:pos x="10" y="3"/>
                  </a:cxn>
                  <a:cxn ang="0">
                    <a:pos x="7" y="7"/>
                  </a:cxn>
                  <a:cxn ang="0">
                    <a:pos x="3" y="14"/>
                  </a:cxn>
                  <a:cxn ang="0">
                    <a:pos x="3" y="25"/>
                  </a:cxn>
                  <a:cxn ang="0">
                    <a:pos x="0" y="49"/>
                  </a:cxn>
                  <a:cxn ang="0">
                    <a:pos x="3" y="49"/>
                  </a:cxn>
                  <a:cxn ang="0">
                    <a:pos x="7" y="53"/>
                  </a:cxn>
                  <a:cxn ang="0">
                    <a:pos x="10" y="53"/>
                  </a:cxn>
                  <a:cxn ang="0">
                    <a:pos x="17" y="56"/>
                  </a:cxn>
                  <a:cxn ang="0">
                    <a:pos x="24" y="56"/>
                  </a:cxn>
                  <a:cxn ang="0">
                    <a:pos x="31" y="56"/>
                  </a:cxn>
                  <a:cxn ang="0">
                    <a:pos x="35" y="53"/>
                  </a:cxn>
                  <a:cxn ang="0">
                    <a:pos x="38" y="49"/>
                  </a:cxn>
                  <a:cxn ang="0">
                    <a:pos x="42" y="42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1" cy="155"/>
              </a:xfrm>
              <a:custGeom>
                <a:avLst/>
                <a:gdLst/>
                <a:ahLst/>
                <a:cxnLst>
                  <a:cxn ang="0">
                    <a:pos x="3" y="88"/>
                  </a:cxn>
                  <a:cxn ang="0">
                    <a:pos x="10" y="88"/>
                  </a:cxn>
                  <a:cxn ang="0">
                    <a:pos x="14" y="96"/>
                  </a:cxn>
                  <a:cxn ang="0">
                    <a:pos x="17" y="103"/>
                  </a:cxn>
                  <a:cxn ang="0">
                    <a:pos x="17" y="110"/>
                  </a:cxn>
                  <a:cxn ang="0">
                    <a:pos x="14" y="117"/>
                  </a:cxn>
                  <a:cxn ang="0">
                    <a:pos x="10" y="117"/>
                  </a:cxn>
                  <a:cxn ang="0">
                    <a:pos x="10" y="127"/>
                  </a:cxn>
                  <a:cxn ang="0">
                    <a:pos x="14" y="134"/>
                  </a:cxn>
                  <a:cxn ang="0">
                    <a:pos x="10" y="141"/>
                  </a:cxn>
                  <a:cxn ang="0">
                    <a:pos x="17" y="152"/>
                  </a:cxn>
                  <a:cxn ang="0">
                    <a:pos x="28" y="155"/>
                  </a:cxn>
                  <a:cxn ang="0">
                    <a:pos x="35" y="155"/>
                  </a:cxn>
                  <a:cxn ang="0">
                    <a:pos x="38" y="155"/>
                  </a:cxn>
                  <a:cxn ang="0">
                    <a:pos x="45" y="152"/>
                  </a:cxn>
                  <a:cxn ang="0">
                    <a:pos x="52" y="141"/>
                  </a:cxn>
                  <a:cxn ang="0">
                    <a:pos x="56" y="138"/>
                  </a:cxn>
                  <a:cxn ang="0">
                    <a:pos x="59" y="124"/>
                  </a:cxn>
                  <a:cxn ang="0">
                    <a:pos x="67" y="117"/>
                  </a:cxn>
                  <a:cxn ang="0">
                    <a:pos x="70" y="110"/>
                  </a:cxn>
                  <a:cxn ang="0">
                    <a:pos x="74" y="88"/>
                  </a:cxn>
                  <a:cxn ang="0">
                    <a:pos x="67" y="85"/>
                  </a:cxn>
                  <a:cxn ang="0">
                    <a:pos x="59" y="85"/>
                  </a:cxn>
                  <a:cxn ang="0">
                    <a:pos x="56" y="85"/>
                  </a:cxn>
                  <a:cxn ang="0">
                    <a:pos x="52" y="85"/>
                  </a:cxn>
                  <a:cxn ang="0">
                    <a:pos x="56" y="78"/>
                  </a:cxn>
                  <a:cxn ang="0">
                    <a:pos x="59" y="78"/>
                  </a:cxn>
                  <a:cxn ang="0">
                    <a:pos x="59" y="67"/>
                  </a:cxn>
                  <a:cxn ang="0">
                    <a:pos x="59" y="60"/>
                  </a:cxn>
                  <a:cxn ang="0">
                    <a:pos x="56" y="46"/>
                  </a:cxn>
                  <a:cxn ang="0">
                    <a:pos x="45" y="32"/>
                  </a:cxn>
                  <a:cxn ang="0">
                    <a:pos x="42" y="29"/>
                  </a:cxn>
                  <a:cxn ang="0">
                    <a:pos x="35" y="18"/>
                  </a:cxn>
                  <a:cxn ang="0">
                    <a:pos x="28" y="15"/>
                  </a:cxn>
                  <a:cxn ang="0">
                    <a:pos x="24" y="11"/>
                  </a:cxn>
                  <a:cxn ang="0">
                    <a:pos x="21" y="4"/>
                  </a:cxn>
                  <a:cxn ang="0">
                    <a:pos x="17" y="0"/>
                  </a:cxn>
                  <a:cxn ang="0">
                    <a:pos x="10" y="4"/>
                  </a:cxn>
                  <a:cxn ang="0">
                    <a:pos x="10" y="7"/>
                  </a:cxn>
                  <a:cxn ang="0">
                    <a:pos x="14" y="15"/>
                  </a:cxn>
                  <a:cxn ang="0">
                    <a:pos x="10" y="22"/>
                  </a:cxn>
                  <a:cxn ang="0">
                    <a:pos x="7" y="29"/>
                  </a:cxn>
                  <a:cxn ang="0">
                    <a:pos x="3" y="43"/>
                  </a:cxn>
                  <a:cxn ang="0">
                    <a:pos x="3" y="60"/>
                  </a:cxn>
                  <a:cxn ang="0">
                    <a:pos x="0" y="64"/>
                  </a:cxn>
                  <a:cxn ang="0">
                    <a:pos x="0" y="67"/>
                  </a:cxn>
                  <a:cxn ang="0">
                    <a:pos x="7" y="81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/>
                <a:ahLst/>
                <a:cxnLst>
                  <a:cxn ang="0">
                    <a:pos x="25" y="46"/>
                  </a:cxn>
                  <a:cxn ang="0">
                    <a:pos x="29" y="46"/>
                  </a:cxn>
                  <a:cxn ang="0">
                    <a:pos x="32" y="46"/>
                  </a:cxn>
                  <a:cxn ang="0">
                    <a:pos x="39" y="46"/>
                  </a:cxn>
                  <a:cxn ang="0">
                    <a:pos x="43" y="42"/>
                  </a:cxn>
                  <a:cxn ang="0">
                    <a:pos x="50" y="46"/>
                  </a:cxn>
                  <a:cxn ang="0">
                    <a:pos x="53" y="46"/>
                  </a:cxn>
                  <a:cxn ang="0">
                    <a:pos x="53" y="46"/>
                  </a:cxn>
                  <a:cxn ang="0">
                    <a:pos x="50" y="39"/>
                  </a:cxn>
                  <a:cxn ang="0">
                    <a:pos x="50" y="32"/>
                  </a:cxn>
                  <a:cxn ang="0">
                    <a:pos x="46" y="24"/>
                  </a:cxn>
                  <a:cxn ang="0">
                    <a:pos x="43" y="21"/>
                  </a:cxn>
                  <a:cxn ang="0">
                    <a:pos x="43" y="21"/>
                  </a:cxn>
                  <a:cxn ang="0">
                    <a:pos x="43" y="14"/>
                  </a:cxn>
                  <a:cxn ang="0">
                    <a:pos x="39" y="7"/>
                  </a:cxn>
                  <a:cxn ang="0">
                    <a:pos x="36" y="3"/>
                  </a:cxn>
                  <a:cxn ang="0">
                    <a:pos x="32" y="0"/>
                  </a:cxn>
                  <a:cxn ang="0">
                    <a:pos x="29" y="0"/>
                  </a:cxn>
                  <a:cxn ang="0">
                    <a:pos x="25" y="17"/>
                  </a:cxn>
                  <a:cxn ang="0">
                    <a:pos x="25" y="17"/>
                  </a:cxn>
                  <a:cxn ang="0">
                    <a:pos x="22" y="17"/>
                  </a:cxn>
                  <a:cxn ang="0">
                    <a:pos x="15" y="17"/>
                  </a:cxn>
                  <a:cxn ang="0">
                    <a:pos x="11" y="21"/>
                  </a:cxn>
                  <a:cxn ang="0">
                    <a:pos x="8" y="24"/>
                  </a:cxn>
                  <a:cxn ang="0">
                    <a:pos x="8" y="24"/>
                  </a:cxn>
                  <a:cxn ang="0">
                    <a:pos x="8" y="24"/>
                  </a:cxn>
                  <a:cxn ang="0">
                    <a:pos x="4" y="24"/>
                  </a:cxn>
                  <a:cxn ang="0">
                    <a:pos x="0" y="28"/>
                  </a:cxn>
                  <a:cxn ang="0">
                    <a:pos x="0" y="32"/>
                  </a:cxn>
                  <a:cxn ang="0">
                    <a:pos x="0" y="39"/>
                  </a:cxn>
                  <a:cxn ang="0">
                    <a:pos x="0" y="39"/>
                  </a:cxn>
                  <a:cxn ang="0">
                    <a:pos x="8" y="42"/>
                  </a:cxn>
                  <a:cxn ang="0">
                    <a:pos x="15" y="46"/>
                  </a:cxn>
                  <a:cxn ang="0">
                    <a:pos x="25" y="46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4" y="-2822"/>
                <a:ext cx="34" cy="21"/>
              </a:xfrm>
              <a:custGeom>
                <a:avLst/>
                <a:gdLst/>
                <a:ahLst/>
                <a:cxnLst>
                  <a:cxn ang="0">
                    <a:pos x="32" y="18"/>
                  </a:cxn>
                  <a:cxn ang="0">
                    <a:pos x="28" y="11"/>
                  </a:cxn>
                  <a:cxn ang="0">
                    <a:pos x="21" y="7"/>
                  </a:cxn>
                  <a:cxn ang="0">
                    <a:pos x="18" y="4"/>
                  </a:cxn>
                  <a:cxn ang="0">
                    <a:pos x="14" y="4"/>
                  </a:cxn>
                  <a:cxn ang="0">
                    <a:pos x="14" y="4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4" y="14"/>
                  </a:cxn>
                  <a:cxn ang="0">
                    <a:pos x="11" y="18"/>
                  </a:cxn>
                  <a:cxn ang="0">
                    <a:pos x="14" y="18"/>
                  </a:cxn>
                  <a:cxn ang="0">
                    <a:pos x="14" y="18"/>
                  </a:cxn>
                  <a:cxn ang="0">
                    <a:pos x="21" y="21"/>
                  </a:cxn>
                  <a:cxn ang="0">
                    <a:pos x="25" y="21"/>
                  </a:cxn>
                  <a:cxn ang="0">
                    <a:pos x="28" y="21"/>
                  </a:cxn>
                  <a:cxn ang="0">
                    <a:pos x="32" y="21"/>
                  </a:cxn>
                  <a:cxn ang="0">
                    <a:pos x="35" y="21"/>
                  </a:cxn>
                  <a:cxn ang="0">
                    <a:pos x="32" y="18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/>
                <a:ahLst/>
                <a:cxnLst>
                  <a:cxn ang="0">
                    <a:pos x="10" y="18"/>
                  </a:cxn>
                  <a:cxn ang="0">
                    <a:pos x="14" y="18"/>
                  </a:cxn>
                  <a:cxn ang="0">
                    <a:pos x="18" y="14"/>
                  </a:cxn>
                  <a:cxn ang="0">
                    <a:pos x="18" y="7"/>
                  </a:cxn>
                  <a:cxn ang="0">
                    <a:pos x="18" y="4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3" y="0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14"/>
                  </a:cxn>
                  <a:cxn ang="0">
                    <a:pos x="3" y="18"/>
                  </a:cxn>
                  <a:cxn ang="0">
                    <a:pos x="10" y="18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4" y="10"/>
                  </a:cxn>
                  <a:cxn ang="0">
                    <a:pos x="7" y="14"/>
                  </a:cxn>
                  <a:cxn ang="0">
                    <a:pos x="11" y="14"/>
                  </a:cxn>
                  <a:cxn ang="0">
                    <a:pos x="14" y="14"/>
                  </a:cxn>
                  <a:cxn ang="0">
                    <a:pos x="18" y="10"/>
                  </a:cxn>
                  <a:cxn ang="0">
                    <a:pos x="21" y="7"/>
                  </a:cxn>
                  <a:cxn ang="0">
                    <a:pos x="18" y="3"/>
                  </a:cxn>
                  <a:cxn ang="0">
                    <a:pos x="14" y="0"/>
                  </a:cxn>
                  <a:cxn ang="0">
                    <a:pos x="11" y="0"/>
                  </a:cxn>
                  <a:cxn ang="0">
                    <a:pos x="4" y="0"/>
                  </a:cxn>
                  <a:cxn ang="0">
                    <a:pos x="0" y="7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/>
                <a:ahLst/>
                <a:cxnLst>
                  <a:cxn ang="0">
                    <a:pos x="7" y="7"/>
                  </a:cxn>
                  <a:cxn ang="0">
                    <a:pos x="11" y="7"/>
                  </a:cxn>
                  <a:cxn ang="0">
                    <a:pos x="14" y="3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4" y="7"/>
                  </a:cxn>
                  <a:cxn ang="0">
                    <a:pos x="7" y="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7"/>
                  </a:cxn>
                  <a:cxn ang="0">
                    <a:pos x="11" y="7"/>
                  </a:cxn>
                  <a:cxn ang="0">
                    <a:pos x="14" y="7"/>
                  </a:cxn>
                  <a:cxn ang="0">
                    <a:pos x="18" y="7"/>
                  </a:cxn>
                  <a:cxn ang="0">
                    <a:pos x="18" y="4"/>
                  </a:cxn>
                  <a:cxn ang="0">
                    <a:pos x="14" y="0"/>
                  </a:cxn>
                  <a:cxn ang="0">
                    <a:pos x="11" y="0"/>
                  </a:cxn>
                  <a:cxn ang="0">
                    <a:pos x="4" y="0"/>
                  </a:cxn>
                  <a:cxn ang="0">
                    <a:pos x="0" y="4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5" cy="72"/>
              </a:xfrm>
              <a:custGeom>
                <a:avLst/>
                <a:gdLst/>
                <a:ahLst/>
                <a:cxnLst>
                  <a:cxn ang="0">
                    <a:pos x="14" y="39"/>
                  </a:cxn>
                  <a:cxn ang="0">
                    <a:pos x="14" y="42"/>
                  </a:cxn>
                  <a:cxn ang="0">
                    <a:pos x="17" y="46"/>
                  </a:cxn>
                  <a:cxn ang="0">
                    <a:pos x="21" y="46"/>
                  </a:cxn>
                  <a:cxn ang="0">
                    <a:pos x="28" y="46"/>
                  </a:cxn>
                  <a:cxn ang="0">
                    <a:pos x="63" y="42"/>
                  </a:cxn>
                  <a:cxn ang="0">
                    <a:pos x="63" y="35"/>
                  </a:cxn>
                  <a:cxn ang="0">
                    <a:pos x="63" y="35"/>
                  </a:cxn>
                  <a:cxn ang="0">
                    <a:pos x="63" y="28"/>
                  </a:cxn>
                  <a:cxn ang="0">
                    <a:pos x="60" y="21"/>
                  </a:cxn>
                  <a:cxn ang="0">
                    <a:pos x="60" y="14"/>
                  </a:cxn>
                  <a:cxn ang="0">
                    <a:pos x="60" y="7"/>
                  </a:cxn>
                  <a:cxn ang="0">
                    <a:pos x="56" y="4"/>
                  </a:cxn>
                  <a:cxn ang="0">
                    <a:pos x="53" y="0"/>
                  </a:cxn>
                  <a:cxn ang="0">
                    <a:pos x="49" y="0"/>
                  </a:cxn>
                  <a:cxn ang="0">
                    <a:pos x="42" y="0"/>
                  </a:cxn>
                  <a:cxn ang="0">
                    <a:pos x="35" y="0"/>
                  </a:cxn>
                  <a:cxn ang="0">
                    <a:pos x="17" y="0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3" y="7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0" y="25"/>
                  </a:cxn>
                  <a:cxn ang="0">
                    <a:pos x="0" y="28"/>
                  </a:cxn>
                  <a:cxn ang="0">
                    <a:pos x="3" y="35"/>
                  </a:cxn>
                  <a:cxn ang="0">
                    <a:pos x="7" y="39"/>
                  </a:cxn>
                  <a:cxn ang="0">
                    <a:pos x="14" y="39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/>
                <a:ahLst/>
                <a:cxnLst>
                  <a:cxn ang="0">
                    <a:pos x="25" y="24"/>
                  </a:cxn>
                  <a:cxn ang="0">
                    <a:pos x="25" y="24"/>
                  </a:cxn>
                  <a:cxn ang="0">
                    <a:pos x="25" y="21"/>
                  </a:cxn>
                  <a:cxn ang="0">
                    <a:pos x="25" y="14"/>
                  </a:cxn>
                  <a:cxn ang="0">
                    <a:pos x="25" y="10"/>
                  </a:cxn>
                  <a:cxn ang="0">
                    <a:pos x="25" y="7"/>
                  </a:cxn>
                  <a:cxn ang="0">
                    <a:pos x="22" y="0"/>
                  </a:cxn>
                  <a:cxn ang="0">
                    <a:pos x="18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0" y="7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0" y="24"/>
                  </a:cxn>
                  <a:cxn ang="0">
                    <a:pos x="4" y="28"/>
                  </a:cxn>
                  <a:cxn ang="0">
                    <a:pos x="8" y="31"/>
                  </a:cxn>
                  <a:cxn ang="0">
                    <a:pos x="8" y="31"/>
                  </a:cxn>
                  <a:cxn ang="0">
                    <a:pos x="11" y="31"/>
                  </a:cxn>
                  <a:cxn ang="0">
                    <a:pos x="15" y="31"/>
                  </a:cxn>
                  <a:cxn ang="0">
                    <a:pos x="22" y="31"/>
                  </a:cxn>
                  <a:cxn ang="0">
                    <a:pos x="25" y="28"/>
                  </a:cxn>
                  <a:cxn ang="0">
                    <a:pos x="25" y="24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4"/>
                  </a:cxn>
                  <a:cxn ang="0">
                    <a:pos x="7" y="7"/>
                  </a:cxn>
                  <a:cxn ang="0">
                    <a:pos x="14" y="7"/>
                  </a:cxn>
                  <a:cxn ang="0">
                    <a:pos x="21" y="7"/>
                  </a:cxn>
                  <a:cxn ang="0">
                    <a:pos x="28" y="4"/>
                  </a:cxn>
                  <a:cxn ang="0">
                    <a:pos x="28" y="4"/>
                  </a:cxn>
                  <a:cxn ang="0">
                    <a:pos x="28" y="0"/>
                  </a:cxn>
                  <a:cxn ang="0">
                    <a:pos x="21" y="0"/>
                  </a:cxn>
                  <a:cxn ang="0">
                    <a:pos x="14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4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4" y="0"/>
                  </a:cxn>
                  <a:cxn ang="0">
                    <a:pos x="0" y="8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4" y="25"/>
                  </a:cxn>
                  <a:cxn ang="0">
                    <a:pos x="7" y="29"/>
                  </a:cxn>
                  <a:cxn ang="0">
                    <a:pos x="7" y="25"/>
                  </a:cxn>
                  <a:cxn ang="0">
                    <a:pos x="11" y="22"/>
                  </a:cxn>
                  <a:cxn ang="0">
                    <a:pos x="11" y="15"/>
                  </a:cxn>
                  <a:cxn ang="0">
                    <a:pos x="11" y="8"/>
                  </a:cxn>
                  <a:cxn ang="0">
                    <a:pos x="7" y="0"/>
                  </a:cxn>
                  <a:cxn ang="0">
                    <a:pos x="7" y="0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18"/>
                  </a:cxn>
                  <a:cxn ang="0">
                    <a:pos x="4" y="21"/>
                  </a:cxn>
                  <a:cxn ang="0">
                    <a:pos x="8" y="21"/>
                  </a:cxn>
                  <a:cxn ang="0">
                    <a:pos x="11" y="21"/>
                  </a:cxn>
                  <a:cxn ang="0">
                    <a:pos x="15" y="18"/>
                  </a:cxn>
                  <a:cxn ang="0">
                    <a:pos x="18" y="11"/>
                  </a:cxn>
                  <a:cxn ang="0">
                    <a:pos x="15" y="7"/>
                  </a:cxn>
                  <a:cxn ang="0">
                    <a:pos x="11" y="4"/>
                  </a:cxn>
                  <a:cxn ang="0">
                    <a:pos x="8" y="0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/>
                <a:ahLst/>
                <a:cxnLst>
                  <a:cxn ang="0">
                    <a:pos x="42" y="204"/>
                  </a:cxn>
                  <a:cxn ang="0">
                    <a:pos x="42" y="218"/>
                  </a:cxn>
                  <a:cxn ang="0">
                    <a:pos x="42" y="229"/>
                  </a:cxn>
                  <a:cxn ang="0">
                    <a:pos x="28" y="218"/>
                  </a:cxn>
                  <a:cxn ang="0">
                    <a:pos x="21" y="225"/>
                  </a:cxn>
                  <a:cxn ang="0">
                    <a:pos x="10" y="236"/>
                  </a:cxn>
                  <a:cxn ang="0">
                    <a:pos x="10" y="260"/>
                  </a:cxn>
                  <a:cxn ang="0">
                    <a:pos x="35" y="268"/>
                  </a:cxn>
                  <a:cxn ang="0">
                    <a:pos x="49" y="275"/>
                  </a:cxn>
                  <a:cxn ang="0">
                    <a:pos x="70" y="278"/>
                  </a:cxn>
                  <a:cxn ang="0">
                    <a:pos x="81" y="264"/>
                  </a:cxn>
                  <a:cxn ang="0">
                    <a:pos x="84" y="239"/>
                  </a:cxn>
                  <a:cxn ang="0">
                    <a:pos x="106" y="229"/>
                  </a:cxn>
                  <a:cxn ang="0">
                    <a:pos x="116" y="208"/>
                  </a:cxn>
                  <a:cxn ang="0">
                    <a:pos x="120" y="197"/>
                  </a:cxn>
                  <a:cxn ang="0">
                    <a:pos x="113" y="190"/>
                  </a:cxn>
                  <a:cxn ang="0">
                    <a:pos x="127" y="179"/>
                  </a:cxn>
                  <a:cxn ang="0">
                    <a:pos x="155" y="172"/>
                  </a:cxn>
                  <a:cxn ang="0">
                    <a:pos x="162" y="162"/>
                  </a:cxn>
                  <a:cxn ang="0">
                    <a:pos x="180" y="144"/>
                  </a:cxn>
                  <a:cxn ang="0">
                    <a:pos x="208" y="123"/>
                  </a:cxn>
                  <a:cxn ang="0">
                    <a:pos x="225" y="112"/>
                  </a:cxn>
                  <a:cxn ang="0">
                    <a:pos x="218" y="105"/>
                  </a:cxn>
                  <a:cxn ang="0">
                    <a:pos x="204" y="98"/>
                  </a:cxn>
                  <a:cxn ang="0">
                    <a:pos x="211" y="91"/>
                  </a:cxn>
                  <a:cxn ang="0">
                    <a:pos x="211" y="84"/>
                  </a:cxn>
                  <a:cxn ang="0">
                    <a:pos x="243" y="84"/>
                  </a:cxn>
                  <a:cxn ang="0">
                    <a:pos x="232" y="46"/>
                  </a:cxn>
                  <a:cxn ang="0">
                    <a:pos x="225" y="28"/>
                  </a:cxn>
                  <a:cxn ang="0">
                    <a:pos x="201" y="7"/>
                  </a:cxn>
                  <a:cxn ang="0">
                    <a:pos x="183" y="3"/>
                  </a:cxn>
                  <a:cxn ang="0">
                    <a:pos x="141" y="0"/>
                  </a:cxn>
                  <a:cxn ang="0">
                    <a:pos x="116" y="10"/>
                  </a:cxn>
                  <a:cxn ang="0">
                    <a:pos x="95" y="21"/>
                  </a:cxn>
                  <a:cxn ang="0">
                    <a:pos x="74" y="35"/>
                  </a:cxn>
                  <a:cxn ang="0">
                    <a:pos x="56" y="35"/>
                  </a:cxn>
                  <a:cxn ang="0">
                    <a:pos x="49" y="49"/>
                  </a:cxn>
                  <a:cxn ang="0">
                    <a:pos x="56" y="77"/>
                  </a:cxn>
                  <a:cxn ang="0">
                    <a:pos x="67" y="74"/>
                  </a:cxn>
                  <a:cxn ang="0">
                    <a:pos x="88" y="77"/>
                  </a:cxn>
                  <a:cxn ang="0">
                    <a:pos x="141" y="84"/>
                  </a:cxn>
                  <a:cxn ang="0">
                    <a:pos x="130" y="91"/>
                  </a:cxn>
                  <a:cxn ang="0">
                    <a:pos x="109" y="98"/>
                  </a:cxn>
                  <a:cxn ang="0">
                    <a:pos x="88" y="120"/>
                  </a:cxn>
                  <a:cxn ang="0">
                    <a:pos x="84" y="144"/>
                  </a:cxn>
                  <a:cxn ang="0">
                    <a:pos x="74" y="127"/>
                  </a:cxn>
                  <a:cxn ang="0">
                    <a:pos x="60" y="116"/>
                  </a:cxn>
                  <a:cxn ang="0">
                    <a:pos x="60" y="137"/>
                  </a:cxn>
                  <a:cxn ang="0">
                    <a:pos x="53" y="172"/>
                  </a:cxn>
                  <a:cxn ang="0">
                    <a:pos x="70" y="172"/>
                  </a:cxn>
                  <a:cxn ang="0">
                    <a:pos x="56" y="183"/>
                  </a:cxn>
                  <a:cxn ang="0">
                    <a:pos x="42" y="183"/>
                  </a:cxn>
                  <a:cxn ang="0">
                    <a:pos x="28" y="201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latinLnBrk="0">
                  <a:defRPr/>
                </a:pPr>
                <a:endParaRPr kumimoji="0" lang="ko-KR" altLang="en-US">
                  <a:ea typeface="+mn-ea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/>
              <a:ahLst/>
              <a:cxnLst>
                <a:cxn ang="0">
                  <a:pos x="388" y="521"/>
                </a:cxn>
                <a:cxn ang="0">
                  <a:pos x="377" y="595"/>
                </a:cxn>
                <a:cxn ang="0">
                  <a:pos x="416" y="715"/>
                </a:cxn>
                <a:cxn ang="0">
                  <a:pos x="409" y="859"/>
                </a:cxn>
                <a:cxn ang="0">
                  <a:pos x="535" y="1057"/>
                </a:cxn>
                <a:cxn ang="0">
                  <a:pos x="655" y="979"/>
                </a:cxn>
                <a:cxn ang="0">
                  <a:pos x="698" y="916"/>
                </a:cxn>
                <a:cxn ang="0">
                  <a:pos x="757" y="799"/>
                </a:cxn>
                <a:cxn ang="0">
                  <a:pos x="757" y="662"/>
                </a:cxn>
                <a:cxn ang="0">
                  <a:pos x="909" y="436"/>
                </a:cxn>
                <a:cxn ang="0">
                  <a:pos x="810" y="384"/>
                </a:cxn>
                <a:cxn ang="0">
                  <a:pos x="754" y="296"/>
                </a:cxn>
                <a:cxn ang="0">
                  <a:pos x="659" y="105"/>
                </a:cxn>
                <a:cxn ang="0">
                  <a:pos x="514" y="95"/>
                </a:cxn>
                <a:cxn ang="0">
                  <a:pos x="416" y="74"/>
                </a:cxn>
                <a:cxn ang="0">
                  <a:pos x="391" y="42"/>
                </a:cxn>
                <a:cxn ang="0">
                  <a:pos x="296" y="10"/>
                </a:cxn>
                <a:cxn ang="0">
                  <a:pos x="155" y="24"/>
                </a:cxn>
                <a:cxn ang="0">
                  <a:pos x="70" y="148"/>
                </a:cxn>
                <a:cxn ang="0">
                  <a:pos x="7" y="250"/>
                </a:cxn>
                <a:cxn ang="0">
                  <a:pos x="0" y="341"/>
                </a:cxn>
                <a:cxn ang="0">
                  <a:pos x="63" y="422"/>
                </a:cxn>
                <a:cxn ang="0">
                  <a:pos x="233" y="486"/>
                </a:cxn>
                <a:cxn ang="0">
                  <a:pos x="380" y="447"/>
                </a:cxn>
                <a:cxn ang="0">
                  <a:pos x="669" y="884"/>
                </a:cxn>
                <a:cxn ang="0">
                  <a:pos x="620" y="863"/>
                </a:cxn>
                <a:cxn ang="0">
                  <a:pos x="426" y="433"/>
                </a:cxn>
                <a:cxn ang="0">
                  <a:pos x="511" y="789"/>
                </a:cxn>
                <a:cxn ang="0">
                  <a:pos x="447" y="599"/>
                </a:cxn>
                <a:cxn ang="0">
                  <a:pos x="433" y="570"/>
                </a:cxn>
                <a:cxn ang="0">
                  <a:pos x="553" y="803"/>
                </a:cxn>
                <a:cxn ang="0">
                  <a:pos x="592" y="806"/>
                </a:cxn>
                <a:cxn ang="0">
                  <a:pos x="659" y="577"/>
                </a:cxn>
                <a:cxn ang="0">
                  <a:pos x="497" y="447"/>
                </a:cxn>
                <a:cxn ang="0">
                  <a:pos x="416" y="232"/>
                </a:cxn>
                <a:cxn ang="0">
                  <a:pos x="469" y="954"/>
                </a:cxn>
                <a:cxn ang="0">
                  <a:pos x="525" y="810"/>
                </a:cxn>
                <a:cxn ang="0">
                  <a:pos x="567" y="817"/>
                </a:cxn>
                <a:cxn ang="0">
                  <a:pos x="447" y="250"/>
                </a:cxn>
                <a:cxn ang="0">
                  <a:pos x="373" y="151"/>
                </a:cxn>
                <a:cxn ang="0">
                  <a:pos x="377" y="179"/>
                </a:cxn>
                <a:cxn ang="0">
                  <a:pos x="359" y="102"/>
                </a:cxn>
                <a:cxn ang="0">
                  <a:pos x="229" y="373"/>
                </a:cxn>
                <a:cxn ang="0">
                  <a:pos x="151" y="444"/>
                </a:cxn>
                <a:cxn ang="0">
                  <a:pos x="88" y="327"/>
                </a:cxn>
                <a:cxn ang="0">
                  <a:pos x="78" y="338"/>
                </a:cxn>
                <a:cxn ang="0">
                  <a:pos x="78" y="373"/>
                </a:cxn>
                <a:cxn ang="0">
                  <a:pos x="127" y="398"/>
                </a:cxn>
                <a:cxn ang="0">
                  <a:pos x="134" y="440"/>
                </a:cxn>
                <a:cxn ang="0">
                  <a:pos x="144" y="436"/>
                </a:cxn>
                <a:cxn ang="0">
                  <a:pos x="187" y="359"/>
                </a:cxn>
                <a:cxn ang="0">
                  <a:pos x="247" y="345"/>
                </a:cxn>
                <a:cxn ang="0">
                  <a:pos x="67" y="348"/>
                </a:cxn>
                <a:cxn ang="0">
                  <a:pos x="39" y="327"/>
                </a:cxn>
                <a:cxn ang="0">
                  <a:pos x="99" y="436"/>
                </a:cxn>
                <a:cxn ang="0">
                  <a:pos x="155" y="454"/>
                </a:cxn>
                <a:cxn ang="0">
                  <a:pos x="183" y="391"/>
                </a:cxn>
                <a:cxn ang="0">
                  <a:pos x="250" y="398"/>
                </a:cxn>
                <a:cxn ang="0">
                  <a:pos x="338" y="380"/>
                </a:cxn>
                <a:cxn ang="0">
                  <a:pos x="388" y="595"/>
                </a:cxn>
                <a:cxn ang="0">
                  <a:pos x="423" y="803"/>
                </a:cxn>
                <a:cxn ang="0">
                  <a:pos x="666" y="880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ea typeface="+mn-ea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latinLnBrk="0">
                <a:defRPr/>
              </a:pPr>
              <a:endParaRPr kumimoji="0" lang="ko-KR" altLang="en-US"/>
            </a:p>
          </p:txBody>
        </p:sp>
      </p:grpSp>
      <p:sp>
        <p:nvSpPr>
          <p:cNvPr id="185" name="Freeform 381"/>
          <p:cNvSpPr>
            <a:spLocks noEditPoints="1"/>
          </p:cNvSpPr>
          <p:nvPr/>
        </p:nvSpPr>
        <p:spPr bwMode="gray">
          <a:xfrm>
            <a:off x="2124075" y="1268413"/>
            <a:ext cx="5616575" cy="3743325"/>
          </a:xfrm>
          <a:custGeom>
            <a:avLst/>
            <a:gdLst/>
            <a:ahLst/>
            <a:cxnLst>
              <a:cxn ang="0">
                <a:pos x="2598" y="1124"/>
              </a:cxn>
              <a:cxn ang="0">
                <a:pos x="2508" y="918"/>
              </a:cxn>
              <a:cxn ang="0">
                <a:pos x="2382" y="724"/>
              </a:cxn>
              <a:cxn ang="0">
                <a:pos x="2208" y="496"/>
              </a:cxn>
              <a:cxn ang="0">
                <a:pos x="1984" y="426"/>
              </a:cxn>
              <a:cxn ang="0">
                <a:pos x="1940" y="136"/>
              </a:cxn>
              <a:cxn ang="0">
                <a:pos x="1578" y="20"/>
              </a:cxn>
              <a:cxn ang="0">
                <a:pos x="1452" y="126"/>
              </a:cxn>
              <a:cxn ang="0">
                <a:pos x="1386" y="328"/>
              </a:cxn>
              <a:cxn ang="0">
                <a:pos x="1378" y="494"/>
              </a:cxn>
              <a:cxn ang="0">
                <a:pos x="1272" y="606"/>
              </a:cxn>
              <a:cxn ang="0">
                <a:pos x="1294" y="554"/>
              </a:cxn>
              <a:cxn ang="0">
                <a:pos x="1308" y="476"/>
              </a:cxn>
              <a:cxn ang="0">
                <a:pos x="1286" y="312"/>
              </a:cxn>
              <a:cxn ang="0">
                <a:pos x="1316" y="298"/>
              </a:cxn>
              <a:cxn ang="0">
                <a:pos x="1262" y="178"/>
              </a:cxn>
              <a:cxn ang="0">
                <a:pos x="1248" y="158"/>
              </a:cxn>
              <a:cxn ang="0">
                <a:pos x="1172" y="118"/>
              </a:cxn>
              <a:cxn ang="0">
                <a:pos x="1044" y="102"/>
              </a:cxn>
              <a:cxn ang="0">
                <a:pos x="940" y="86"/>
              </a:cxn>
              <a:cxn ang="0">
                <a:pos x="770" y="152"/>
              </a:cxn>
              <a:cxn ang="0">
                <a:pos x="598" y="414"/>
              </a:cxn>
              <a:cxn ang="0">
                <a:pos x="616" y="594"/>
              </a:cxn>
              <a:cxn ang="0">
                <a:pos x="654" y="672"/>
              </a:cxn>
              <a:cxn ang="0">
                <a:pos x="696" y="728"/>
              </a:cxn>
              <a:cxn ang="0">
                <a:pos x="740" y="910"/>
              </a:cxn>
              <a:cxn ang="0">
                <a:pos x="658" y="838"/>
              </a:cxn>
              <a:cxn ang="0">
                <a:pos x="614" y="892"/>
              </a:cxn>
              <a:cxn ang="0">
                <a:pos x="548" y="932"/>
              </a:cxn>
              <a:cxn ang="0">
                <a:pos x="436" y="1028"/>
              </a:cxn>
              <a:cxn ang="0">
                <a:pos x="360" y="1094"/>
              </a:cxn>
              <a:cxn ang="0">
                <a:pos x="54" y="1496"/>
              </a:cxn>
              <a:cxn ang="0">
                <a:pos x="66" y="2106"/>
              </a:cxn>
              <a:cxn ang="0">
                <a:pos x="1044" y="984"/>
              </a:cxn>
              <a:cxn ang="0">
                <a:pos x="1096" y="1004"/>
              </a:cxn>
              <a:cxn ang="0">
                <a:pos x="990" y="1064"/>
              </a:cxn>
              <a:cxn ang="0">
                <a:pos x="1048" y="1204"/>
              </a:cxn>
              <a:cxn ang="0">
                <a:pos x="1366" y="2078"/>
              </a:cxn>
              <a:cxn ang="0">
                <a:pos x="1064" y="1392"/>
              </a:cxn>
              <a:cxn ang="0">
                <a:pos x="1096" y="1212"/>
              </a:cxn>
              <a:cxn ang="0">
                <a:pos x="1374" y="1900"/>
              </a:cxn>
              <a:cxn ang="0">
                <a:pos x="1808" y="1070"/>
              </a:cxn>
              <a:cxn ang="0">
                <a:pos x="1774" y="1290"/>
              </a:cxn>
              <a:cxn ang="0">
                <a:pos x="1646" y="1240"/>
              </a:cxn>
              <a:cxn ang="0">
                <a:pos x="1552" y="1036"/>
              </a:cxn>
              <a:cxn ang="0">
                <a:pos x="1380" y="1080"/>
              </a:cxn>
              <a:cxn ang="0">
                <a:pos x="1428" y="748"/>
              </a:cxn>
              <a:cxn ang="0">
                <a:pos x="1512" y="628"/>
              </a:cxn>
              <a:cxn ang="0">
                <a:pos x="1660" y="1058"/>
              </a:cxn>
              <a:cxn ang="0">
                <a:pos x="1750" y="1124"/>
              </a:cxn>
              <a:cxn ang="0">
                <a:pos x="1812" y="878"/>
              </a:cxn>
              <a:cxn ang="0">
                <a:pos x="1908" y="694"/>
              </a:cxn>
              <a:cxn ang="0">
                <a:pos x="2100" y="872"/>
              </a:cxn>
              <a:cxn ang="0">
                <a:pos x="2382" y="1386"/>
              </a:cxn>
              <a:cxn ang="0">
                <a:pos x="2280" y="1128"/>
              </a:cxn>
              <a:cxn ang="0">
                <a:pos x="2320" y="1208"/>
              </a:cxn>
              <a:cxn ang="0">
                <a:pos x="2376" y="1290"/>
              </a:cxn>
              <a:cxn ang="0">
                <a:pos x="2380" y="1300"/>
              </a:cxn>
              <a:cxn ang="0">
                <a:pos x="2386" y="1312"/>
              </a:cxn>
              <a:cxn ang="0">
                <a:pos x="2398" y="1324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60" y="926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6"/>
                </a:lnTo>
                <a:lnTo>
                  <a:pt x="610" y="908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8" y="1036"/>
                </a:lnTo>
                <a:lnTo>
                  <a:pt x="428" y="1036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6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48" y="80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0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2" y="1316"/>
                </a:lnTo>
                <a:lnTo>
                  <a:pt x="2394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B5B5B5">
                  <a:gamma/>
                  <a:tint val="12157"/>
                  <a:invGamma/>
                </a:srgbClr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+mn-ea"/>
            </a:endParaRPr>
          </a:p>
        </p:txBody>
      </p:sp>
      <p:sp>
        <p:nvSpPr>
          <p:cNvPr id="186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4CFEE6A2-8249-4C98-B11F-30949D513C5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9C107F80-6A00-48DE-865E-7F3A3E3777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B1FD3CE3-0904-4549-AC7D-607B6805E4E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94563145-C263-4EC2-B243-50C5C58AEB3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37189771-28FE-4ED3-BCAA-B9B2A7F90A7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3821AB14-06C0-4C24-88D3-DB16154708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E5DB29D3-CF88-4C94-9C63-898AB39E9FE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ko-KR" altLang="en-US" noProof="0" smtClean="0"/>
              <a:t>표를 추가하려면 아이콘을 클릭하십시오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8313" y="6637338"/>
            <a:ext cx="8280400" cy="220662"/>
          </a:xfrm>
        </p:spPr>
        <p:txBody>
          <a:bodyPr/>
          <a:lstStyle>
            <a:lvl1pPr algn="ctr">
              <a:defRPr sz="1000">
                <a:latin typeface="-윤고딕330" pitchFamily="18" charset="-127"/>
                <a:ea typeface="-윤고딕330" pitchFamily="18" charset="-127"/>
              </a:defRPr>
            </a:lvl1pPr>
          </a:lstStyle>
          <a:p>
            <a:pPr>
              <a:defRPr/>
            </a:pPr>
            <a:fld id="{108EDDAD-8643-45BE-85D9-8A00091C5DA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AutoShape 15"/>
          <p:cNvSpPr>
            <a:spLocks noChangeArrowheads="1"/>
          </p:cNvSpPr>
          <p:nvPr/>
        </p:nvSpPr>
        <p:spPr bwMode="gray">
          <a:xfrm>
            <a:off x="165100" y="144463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64313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000">
                <a:latin typeface="Arial" charset="0"/>
                <a:ea typeface="굴림" charset="-127"/>
              </a:defRPr>
            </a:lvl1pPr>
          </a:lstStyle>
          <a:p>
            <a:pPr>
              <a:defRPr/>
            </a:pPr>
            <a:fld id="{40A78BED-D7D1-4B90-B9EE-6D3D47DE35C9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1041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/>
            <a:ahLst/>
            <a:cxnLst>
              <a:cxn ang="0">
                <a:pos x="2598" y="1124"/>
              </a:cxn>
              <a:cxn ang="0">
                <a:pos x="2508" y="918"/>
              </a:cxn>
              <a:cxn ang="0">
                <a:pos x="2382" y="724"/>
              </a:cxn>
              <a:cxn ang="0">
                <a:pos x="2208" y="496"/>
              </a:cxn>
              <a:cxn ang="0">
                <a:pos x="1984" y="426"/>
              </a:cxn>
              <a:cxn ang="0">
                <a:pos x="1940" y="136"/>
              </a:cxn>
              <a:cxn ang="0">
                <a:pos x="1578" y="20"/>
              </a:cxn>
              <a:cxn ang="0">
                <a:pos x="1452" y="126"/>
              </a:cxn>
              <a:cxn ang="0">
                <a:pos x="1386" y="328"/>
              </a:cxn>
              <a:cxn ang="0">
                <a:pos x="1378" y="494"/>
              </a:cxn>
              <a:cxn ang="0">
                <a:pos x="1272" y="606"/>
              </a:cxn>
              <a:cxn ang="0">
                <a:pos x="1294" y="554"/>
              </a:cxn>
              <a:cxn ang="0">
                <a:pos x="1308" y="476"/>
              </a:cxn>
              <a:cxn ang="0">
                <a:pos x="1286" y="312"/>
              </a:cxn>
              <a:cxn ang="0">
                <a:pos x="1316" y="298"/>
              </a:cxn>
              <a:cxn ang="0">
                <a:pos x="1262" y="178"/>
              </a:cxn>
              <a:cxn ang="0">
                <a:pos x="1248" y="158"/>
              </a:cxn>
              <a:cxn ang="0">
                <a:pos x="1172" y="118"/>
              </a:cxn>
              <a:cxn ang="0">
                <a:pos x="1044" y="102"/>
              </a:cxn>
              <a:cxn ang="0">
                <a:pos x="940" y="86"/>
              </a:cxn>
              <a:cxn ang="0">
                <a:pos x="770" y="152"/>
              </a:cxn>
              <a:cxn ang="0">
                <a:pos x="598" y="414"/>
              </a:cxn>
              <a:cxn ang="0">
                <a:pos x="616" y="594"/>
              </a:cxn>
              <a:cxn ang="0">
                <a:pos x="654" y="672"/>
              </a:cxn>
              <a:cxn ang="0">
                <a:pos x="696" y="728"/>
              </a:cxn>
              <a:cxn ang="0">
                <a:pos x="740" y="910"/>
              </a:cxn>
              <a:cxn ang="0">
                <a:pos x="658" y="838"/>
              </a:cxn>
              <a:cxn ang="0">
                <a:pos x="614" y="892"/>
              </a:cxn>
              <a:cxn ang="0">
                <a:pos x="548" y="932"/>
              </a:cxn>
              <a:cxn ang="0">
                <a:pos x="436" y="1028"/>
              </a:cxn>
              <a:cxn ang="0">
                <a:pos x="360" y="1094"/>
              </a:cxn>
              <a:cxn ang="0">
                <a:pos x="54" y="1496"/>
              </a:cxn>
              <a:cxn ang="0">
                <a:pos x="66" y="2106"/>
              </a:cxn>
              <a:cxn ang="0">
                <a:pos x="1044" y="984"/>
              </a:cxn>
              <a:cxn ang="0">
                <a:pos x="1096" y="1004"/>
              </a:cxn>
              <a:cxn ang="0">
                <a:pos x="990" y="1064"/>
              </a:cxn>
              <a:cxn ang="0">
                <a:pos x="1048" y="1204"/>
              </a:cxn>
              <a:cxn ang="0">
                <a:pos x="1366" y="2078"/>
              </a:cxn>
              <a:cxn ang="0">
                <a:pos x="1064" y="1392"/>
              </a:cxn>
              <a:cxn ang="0">
                <a:pos x="1096" y="1212"/>
              </a:cxn>
              <a:cxn ang="0">
                <a:pos x="1374" y="1900"/>
              </a:cxn>
              <a:cxn ang="0">
                <a:pos x="1808" y="1070"/>
              </a:cxn>
              <a:cxn ang="0">
                <a:pos x="1774" y="1290"/>
              </a:cxn>
              <a:cxn ang="0">
                <a:pos x="1646" y="1240"/>
              </a:cxn>
              <a:cxn ang="0">
                <a:pos x="1552" y="1036"/>
              </a:cxn>
              <a:cxn ang="0">
                <a:pos x="1380" y="1080"/>
              </a:cxn>
              <a:cxn ang="0">
                <a:pos x="1428" y="748"/>
              </a:cxn>
              <a:cxn ang="0">
                <a:pos x="1512" y="628"/>
              </a:cxn>
              <a:cxn ang="0">
                <a:pos x="1660" y="1058"/>
              </a:cxn>
              <a:cxn ang="0">
                <a:pos x="1750" y="1124"/>
              </a:cxn>
              <a:cxn ang="0">
                <a:pos x="1812" y="878"/>
              </a:cxn>
              <a:cxn ang="0">
                <a:pos x="1908" y="694"/>
              </a:cxn>
              <a:cxn ang="0">
                <a:pos x="2100" y="872"/>
              </a:cxn>
              <a:cxn ang="0">
                <a:pos x="2382" y="1386"/>
              </a:cxn>
              <a:cxn ang="0">
                <a:pos x="2280" y="1128"/>
              </a:cxn>
              <a:cxn ang="0">
                <a:pos x="2320" y="1208"/>
              </a:cxn>
              <a:cxn ang="0">
                <a:pos x="2376" y="1290"/>
              </a:cxn>
              <a:cxn ang="0">
                <a:pos x="2380" y="1300"/>
              </a:cxn>
              <a:cxn ang="0">
                <a:pos x="2386" y="1312"/>
              </a:cxn>
              <a:cxn ang="0">
                <a:pos x="2398" y="1324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60" y="926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6"/>
                </a:lnTo>
                <a:lnTo>
                  <a:pt x="610" y="908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8" y="1036"/>
                </a:lnTo>
                <a:lnTo>
                  <a:pt x="428" y="1036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6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48" y="80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0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0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2" y="1316"/>
                </a:lnTo>
                <a:lnTo>
                  <a:pt x="2394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B5B5B5">
                  <a:gamma/>
                  <a:tint val="12157"/>
                  <a:invGamma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+mn-ea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468313" y="981075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9" r:id="rId1"/>
    <p:sldLayoutId id="2147484980" r:id="rId2"/>
    <p:sldLayoutId id="2147484981" r:id="rId3"/>
    <p:sldLayoutId id="2147484982" r:id="rId4"/>
    <p:sldLayoutId id="2147484983" r:id="rId5"/>
    <p:sldLayoutId id="2147484984" r:id="rId6"/>
    <p:sldLayoutId id="2147484985" r:id="rId7"/>
    <p:sldLayoutId id="2147484986" r:id="rId8"/>
    <p:sldLayoutId id="2147484987" r:id="rId9"/>
  </p:sldLayoutIdLst>
  <p:hf hdr="0" ftr="0" dt="0"/>
  <p:txStyles>
    <p:titleStyle>
      <a:lvl1pPr algn="r" rtl="0" eaLnBrk="0" fontAlgn="base" latinLnBrk="1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latinLnBrk="1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2pPr>
      <a:lvl3pPr algn="r" rtl="0" eaLnBrk="0" fontAlgn="base" latinLnBrk="1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3pPr>
      <a:lvl4pPr algn="r" rtl="0" eaLnBrk="0" fontAlgn="base" latinLnBrk="1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4pPr>
      <a:lvl5pPr algn="r" rtl="0" eaLnBrk="0" fontAlgn="base" latinLnBrk="1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5pPr>
      <a:lvl6pPr marL="457200" algn="r" rtl="0" eaLnBrk="1" fontAlgn="base" latinLnBrk="1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6pPr>
      <a:lvl7pPr marL="914400" algn="r" rtl="0" eaLnBrk="1" fontAlgn="base" latinLnBrk="1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7pPr>
      <a:lvl8pPr marL="1371600" algn="r" rtl="0" eaLnBrk="1" fontAlgn="base" latinLnBrk="1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8pPr>
      <a:lvl9pPr marL="1828800" algn="r" rtl="0" eaLnBrk="1" fontAlgn="base" latinLnBrk="1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16200"/>
            <a:ext cx="8496300" cy="1676400"/>
          </a:xfrm>
        </p:spPr>
        <p:txBody>
          <a:bodyPr/>
          <a:lstStyle/>
          <a:p>
            <a:pPr eaLnBrk="1" hangingPunct="1"/>
            <a:r>
              <a:rPr lang="en-US" altLang="ko-KR" sz="4000" b="0" i="0" smtClean="0">
                <a:solidFill>
                  <a:schemeClr val="tx2"/>
                </a:solidFill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/>
            </a:r>
            <a:br>
              <a:rPr lang="en-US" altLang="ko-KR" sz="4000" b="0" i="0" smtClean="0">
                <a:solidFill>
                  <a:schemeClr val="tx2"/>
                </a:solidFill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</a:br>
            <a:r>
              <a:rPr lang="ko-KR" altLang="en-US" sz="4500" i="0" smtClean="0">
                <a:solidFill>
                  <a:srgbClr val="FF781D"/>
                </a:solidFill>
                <a:latin typeface="08서울한강체 M" pitchFamily="18" charset="-127"/>
                <a:ea typeface="08서울한강체 M" pitchFamily="18" charset="-127"/>
                <a:cs typeface="조선일보명조" pitchFamily="18" charset="-127"/>
              </a:rPr>
              <a:t>서비스는</a:t>
            </a:r>
            <a:r>
              <a:rPr lang="ko-KR" altLang="en-US" sz="4500" i="0" smtClean="0">
                <a:solidFill>
                  <a:schemeClr val="tx2"/>
                </a:solidFill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> </a:t>
            </a:r>
            <a:r>
              <a:rPr lang="ko-KR" altLang="en-US" sz="4500" i="0" smtClean="0">
                <a:solidFill>
                  <a:srgbClr val="3366FF"/>
                </a:solidFill>
                <a:latin typeface="08서울한강체 M" pitchFamily="18" charset="-127"/>
                <a:ea typeface="08서울한강체 M" pitchFamily="18" charset="-127"/>
                <a:cs typeface="조선일보명조" pitchFamily="18" charset="-127"/>
              </a:rPr>
              <a:t>소통</a:t>
            </a:r>
            <a:r>
              <a:rPr lang="ko-KR" altLang="en-US" sz="4500" i="0" smtClean="0">
                <a:solidFill>
                  <a:schemeClr val="tx2"/>
                </a:solidFill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>이다</a:t>
            </a:r>
            <a:r>
              <a:rPr lang="en-US" altLang="ko-KR" sz="4500" i="0" smtClean="0">
                <a:solidFill>
                  <a:schemeClr val="tx2"/>
                </a:solidFill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>!</a:t>
            </a:r>
            <a:endParaRPr lang="en-US" altLang="ko-KR" sz="4500" b="0" i="0" smtClean="0">
              <a:solidFill>
                <a:srgbClr val="3366FF"/>
              </a:solidFill>
              <a:latin typeface="08서울한강체 M" pitchFamily="18" charset="-127"/>
              <a:ea typeface="08서울한강체 M" pitchFamily="18" charset="-127"/>
              <a:cs typeface="조선일보명조" pitchFamily="18" charset="-127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ko-KR" sz="1600" smtClean="0">
              <a:latin typeface="-윤고딕330" pitchFamily="18" charset="-127"/>
              <a:ea typeface="-윤고딕330" pitchFamily="18" charset="-127"/>
              <a:cs typeface="조선일보명조" pitchFamily="18" charset="-127"/>
            </a:endParaRPr>
          </a:p>
        </p:txBody>
      </p:sp>
      <p:pic>
        <p:nvPicPr>
          <p:cNvPr id="11268" name="그림 4" descr="박승철헤어_로고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444500"/>
            <a:ext cx="20716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4500563" y="5949950"/>
            <a:ext cx="3311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b="1">
                <a:latin typeface="돋움" pitchFamily="50" charset="-127"/>
                <a:ea typeface="돋움" pitchFamily="50" charset="-127"/>
              </a:rPr>
              <a:t>10/21(</a:t>
            </a:r>
            <a:r>
              <a:rPr lang="ko-KR" altLang="en-US" b="1">
                <a:latin typeface="돋움" pitchFamily="50" charset="-127"/>
                <a:ea typeface="돋움" pitchFamily="50" charset="-127"/>
              </a:rPr>
              <a:t>월</a:t>
            </a:r>
            <a:r>
              <a:rPr lang="en-US" altLang="ko-KR" b="1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b="1">
                <a:latin typeface="돋움" pitchFamily="50" charset="-127"/>
                <a:ea typeface="돋움" pitchFamily="50" charset="-127"/>
              </a:rPr>
              <a:t>특강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제목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563563"/>
          </a:xfrm>
        </p:spPr>
        <p:txBody>
          <a:bodyPr/>
          <a:lstStyle/>
          <a:p>
            <a:pPr algn="l" eaLnBrk="1" hangingPunct="1"/>
            <a:r>
              <a:rPr lang="en-US" altLang="ko-KR" sz="2300" i="0" smtClean="0"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>1. </a:t>
            </a:r>
            <a:r>
              <a:rPr lang="ko-KR" altLang="en-US" sz="2300" i="0" smtClean="0">
                <a:latin typeface="-윤고딕330" pitchFamily="18" charset="-127"/>
                <a:ea typeface="-윤고딕330" pitchFamily="18" charset="-127"/>
                <a:cs typeface="조선일보명조" pitchFamily="18" charset="-127"/>
              </a:rPr>
              <a:t>교육 안내</a:t>
            </a:r>
          </a:p>
        </p:txBody>
      </p:sp>
      <p:sp>
        <p:nvSpPr>
          <p:cNvPr id="12291" name="슬라이드 번호 개체 틀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DC8941-69A5-47FA-A0FF-43C57E971136}" type="slidenum">
              <a:rPr lang="en-US" altLang="ko-KR" smtClean="0"/>
              <a:pPr/>
              <a:t>2</a:t>
            </a:fld>
            <a:endParaRPr lang="en-US" altLang="ko-KR" smtClean="0"/>
          </a:p>
        </p:txBody>
      </p:sp>
      <p:grpSp>
        <p:nvGrpSpPr>
          <p:cNvPr id="12292" name="Group 103"/>
          <p:cNvGrpSpPr>
            <a:grpSpLocks/>
          </p:cNvGrpSpPr>
          <p:nvPr/>
        </p:nvGrpSpPr>
        <p:grpSpPr bwMode="auto">
          <a:xfrm>
            <a:off x="1219200" y="1628775"/>
            <a:ext cx="6737350" cy="3960813"/>
            <a:chOff x="1859598" y="989849"/>
            <a:chExt cx="4603235" cy="3311417"/>
          </a:xfrm>
        </p:grpSpPr>
        <p:sp>
          <p:nvSpPr>
            <p:cNvPr id="7" name="Rounded Rectangle 4"/>
            <p:cNvSpPr>
              <a:spLocks noChangeArrowheads="1"/>
            </p:cNvSpPr>
            <p:nvPr/>
          </p:nvSpPr>
          <p:spPr bwMode="auto">
            <a:xfrm rot="-5400000">
              <a:off x="2559923" y="398356"/>
              <a:ext cx="3202585" cy="4603235"/>
            </a:xfrm>
            <a:prstGeom prst="roundRect">
              <a:avLst>
                <a:gd name="adj" fmla="val 2870"/>
              </a:avLst>
            </a:prstGeom>
            <a:solidFill>
              <a:srgbClr val="558ED5"/>
            </a:solidFill>
            <a:ln w="9525">
              <a:solidFill>
                <a:srgbClr val="17375E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ko-KR" altLang="ko-KR">
                <a:solidFill>
                  <a:srgbClr val="FFFFFF"/>
                </a:solidFill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8" name="Rectangle 36"/>
            <p:cNvSpPr>
              <a:spLocks noChangeArrowheads="1"/>
            </p:cNvSpPr>
            <p:nvPr/>
          </p:nvSpPr>
          <p:spPr bwMode="auto">
            <a:xfrm rot="5400000">
              <a:off x="2662655" y="494884"/>
              <a:ext cx="3010137" cy="4297365"/>
            </a:xfrm>
            <a:prstGeom prst="rect">
              <a:avLst/>
            </a:prstGeom>
            <a:gradFill rotWithShape="1">
              <a:gsLst>
                <a:gs pos="0">
                  <a:srgbClr val="F2F2F2"/>
                </a:gs>
                <a:gs pos="100000">
                  <a:schemeClr val="bg1"/>
                </a:gs>
              </a:gsLst>
              <a:lin ang="0"/>
            </a:gradFill>
            <a:ln w="9525">
              <a:noFill/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ko-KR" altLang="ko-KR">
                <a:solidFill>
                  <a:srgbClr val="FFFFFF"/>
                </a:solidFill>
                <a:latin typeface="Arial" pitchFamily="34" charset="0"/>
                <a:ea typeface="굴림" pitchFamily="50" charset="-127"/>
              </a:endParaRPr>
            </a:p>
          </p:txBody>
        </p:sp>
        <p:grpSp>
          <p:nvGrpSpPr>
            <p:cNvPr id="12304" name="Group 43"/>
            <p:cNvGrpSpPr>
              <a:grpSpLocks/>
            </p:cNvGrpSpPr>
            <p:nvPr/>
          </p:nvGrpSpPr>
          <p:grpSpPr bwMode="auto">
            <a:xfrm rot="5400000">
              <a:off x="5659699" y="1120887"/>
              <a:ext cx="414939" cy="152863"/>
              <a:chOff x="4535081" y="2240526"/>
              <a:chExt cx="315962" cy="116400"/>
            </a:xfrm>
          </p:grpSpPr>
          <p:sp>
            <p:nvSpPr>
              <p:cNvPr id="33" name="Oval 88"/>
              <p:cNvSpPr/>
              <p:nvPr/>
            </p:nvSpPr>
            <p:spPr>
              <a:xfrm>
                <a:off x="4734176" y="2241589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4" name="Rectangle 89"/>
              <p:cNvSpPr/>
              <p:nvPr/>
            </p:nvSpPr>
            <p:spPr>
              <a:xfrm>
                <a:off x="4534071" y="2261412"/>
                <a:ext cx="271860" cy="7681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05" name="Group 44"/>
            <p:cNvGrpSpPr>
              <a:grpSpLocks/>
            </p:cNvGrpSpPr>
            <p:nvPr/>
          </p:nvGrpSpPr>
          <p:grpSpPr bwMode="auto">
            <a:xfrm rot="5400000">
              <a:off x="5169908" y="1120887"/>
              <a:ext cx="414939" cy="152863"/>
              <a:chOff x="4535081" y="2240526"/>
              <a:chExt cx="315962" cy="116400"/>
            </a:xfrm>
          </p:grpSpPr>
          <p:sp>
            <p:nvSpPr>
              <p:cNvPr id="31" name="Oval 85"/>
              <p:cNvSpPr/>
              <p:nvPr/>
            </p:nvSpPr>
            <p:spPr>
              <a:xfrm>
                <a:off x="4734176" y="2241120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2" name="Rectangle 86"/>
              <p:cNvSpPr/>
              <p:nvPr/>
            </p:nvSpPr>
            <p:spPr>
              <a:xfrm>
                <a:off x="4534071" y="2260943"/>
                <a:ext cx="271860" cy="76811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06" name="Group 52"/>
            <p:cNvGrpSpPr>
              <a:grpSpLocks/>
            </p:cNvGrpSpPr>
            <p:nvPr/>
          </p:nvGrpSpPr>
          <p:grpSpPr bwMode="auto">
            <a:xfrm rot="5400000">
              <a:off x="2720953" y="1120887"/>
              <a:ext cx="414939" cy="152863"/>
              <a:chOff x="4535081" y="2240526"/>
              <a:chExt cx="315962" cy="116400"/>
            </a:xfrm>
          </p:grpSpPr>
          <p:sp>
            <p:nvSpPr>
              <p:cNvPr id="29" name="Oval 82"/>
              <p:cNvSpPr/>
              <p:nvPr/>
            </p:nvSpPr>
            <p:spPr>
              <a:xfrm>
                <a:off x="4734176" y="2241253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30" name="Rectangle 83"/>
              <p:cNvSpPr/>
              <p:nvPr/>
            </p:nvSpPr>
            <p:spPr>
              <a:xfrm>
                <a:off x="4534071" y="2261075"/>
                <a:ext cx="271860" cy="76811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07" name="Group 56"/>
            <p:cNvGrpSpPr>
              <a:grpSpLocks/>
            </p:cNvGrpSpPr>
            <p:nvPr/>
          </p:nvGrpSpPr>
          <p:grpSpPr bwMode="auto">
            <a:xfrm rot="5400000">
              <a:off x="2231162" y="1120887"/>
              <a:ext cx="414939" cy="152863"/>
              <a:chOff x="4535081" y="2240526"/>
              <a:chExt cx="315962" cy="116400"/>
            </a:xfrm>
          </p:grpSpPr>
          <p:sp>
            <p:nvSpPr>
              <p:cNvPr id="27" name="Oval 79"/>
              <p:cNvSpPr/>
              <p:nvPr/>
            </p:nvSpPr>
            <p:spPr>
              <a:xfrm>
                <a:off x="4734176" y="2241610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8" name="Rectangle 80"/>
              <p:cNvSpPr/>
              <p:nvPr/>
            </p:nvSpPr>
            <p:spPr>
              <a:xfrm>
                <a:off x="4534071" y="2261432"/>
                <a:ext cx="271860" cy="76811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08" name="Group 43"/>
            <p:cNvGrpSpPr>
              <a:grpSpLocks/>
            </p:cNvGrpSpPr>
            <p:nvPr/>
          </p:nvGrpSpPr>
          <p:grpSpPr bwMode="auto">
            <a:xfrm rot="5400000">
              <a:off x="3700535" y="1120887"/>
              <a:ext cx="414939" cy="152863"/>
              <a:chOff x="4535081" y="2240526"/>
              <a:chExt cx="315962" cy="116400"/>
            </a:xfrm>
          </p:grpSpPr>
          <p:sp>
            <p:nvSpPr>
              <p:cNvPr id="24" name="Oval 92"/>
              <p:cNvSpPr/>
              <p:nvPr/>
            </p:nvSpPr>
            <p:spPr>
              <a:xfrm>
                <a:off x="4734176" y="2241365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6" name="Rectangle 93"/>
              <p:cNvSpPr/>
              <p:nvPr/>
            </p:nvSpPr>
            <p:spPr>
              <a:xfrm>
                <a:off x="4534071" y="2261187"/>
                <a:ext cx="271860" cy="7681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09" name="Group 44"/>
            <p:cNvGrpSpPr>
              <a:grpSpLocks/>
            </p:cNvGrpSpPr>
            <p:nvPr/>
          </p:nvGrpSpPr>
          <p:grpSpPr bwMode="auto">
            <a:xfrm rot="5400000">
              <a:off x="3210744" y="1120887"/>
              <a:ext cx="414939" cy="152863"/>
              <a:chOff x="4535081" y="2240526"/>
              <a:chExt cx="315962" cy="116400"/>
            </a:xfrm>
          </p:grpSpPr>
          <p:sp>
            <p:nvSpPr>
              <p:cNvPr id="22" name="Oval 95"/>
              <p:cNvSpPr/>
              <p:nvPr/>
            </p:nvSpPr>
            <p:spPr>
              <a:xfrm>
                <a:off x="4734176" y="2241722"/>
                <a:ext cx="116223" cy="115629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3" name="Rectangle 96"/>
              <p:cNvSpPr/>
              <p:nvPr/>
            </p:nvSpPr>
            <p:spPr>
              <a:xfrm>
                <a:off x="4534071" y="2261544"/>
                <a:ext cx="271860" cy="75985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10" name="Group 43"/>
            <p:cNvGrpSpPr>
              <a:grpSpLocks/>
            </p:cNvGrpSpPr>
            <p:nvPr/>
          </p:nvGrpSpPr>
          <p:grpSpPr bwMode="auto">
            <a:xfrm rot="5400000">
              <a:off x="4680117" y="1120887"/>
              <a:ext cx="414939" cy="152863"/>
              <a:chOff x="4535081" y="2240526"/>
              <a:chExt cx="315962" cy="116400"/>
            </a:xfrm>
          </p:grpSpPr>
          <p:sp>
            <p:nvSpPr>
              <p:cNvPr id="20" name="Oval 98"/>
              <p:cNvSpPr/>
              <p:nvPr/>
            </p:nvSpPr>
            <p:spPr>
              <a:xfrm>
                <a:off x="4734176" y="2241477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1" name="Rectangle 99"/>
              <p:cNvSpPr/>
              <p:nvPr/>
            </p:nvSpPr>
            <p:spPr>
              <a:xfrm>
                <a:off x="4534071" y="2261299"/>
                <a:ext cx="271860" cy="76811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12311" name="Group 44"/>
            <p:cNvGrpSpPr>
              <a:grpSpLocks/>
            </p:cNvGrpSpPr>
            <p:nvPr/>
          </p:nvGrpSpPr>
          <p:grpSpPr bwMode="auto">
            <a:xfrm rot="5400000">
              <a:off x="4190326" y="1120887"/>
              <a:ext cx="414939" cy="152863"/>
              <a:chOff x="4535081" y="2240526"/>
              <a:chExt cx="315962" cy="116400"/>
            </a:xfrm>
          </p:grpSpPr>
          <p:sp>
            <p:nvSpPr>
              <p:cNvPr id="18" name="Oval 101"/>
              <p:cNvSpPr/>
              <p:nvPr/>
            </p:nvSpPr>
            <p:spPr>
              <a:xfrm>
                <a:off x="4734176" y="2241008"/>
                <a:ext cx="116223" cy="116455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9" name="Rectangle 102"/>
              <p:cNvSpPr/>
              <p:nvPr/>
            </p:nvSpPr>
            <p:spPr>
              <a:xfrm>
                <a:off x="4534071" y="2260830"/>
                <a:ext cx="271860" cy="7681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54000">
                    <a:schemeClr val="bg1">
                      <a:lumMod val="9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6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ko-KR">
                  <a:solidFill>
                    <a:srgbClr val="FFFFFF"/>
                  </a:solidFill>
                  <a:ea typeface="MS PGothic" pitchFamily="34" charset="-128"/>
                </a:endParaRPr>
              </a:p>
            </p:txBody>
          </p:sp>
        </p:grpSp>
      </p:grpSp>
      <p:graphicFrame>
        <p:nvGraphicFramePr>
          <p:cNvPr id="35" name="표 34"/>
          <p:cNvGraphicFramePr>
            <a:graphicFrameLocks noGrp="1"/>
          </p:cNvGraphicFramePr>
          <p:nvPr/>
        </p:nvGraphicFramePr>
        <p:xfrm>
          <a:off x="1835150" y="2636838"/>
          <a:ext cx="5832648" cy="2435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517"/>
                <a:gridCol w="4825131"/>
              </a:tblGrid>
              <a:tr h="608912">
                <a:tc>
                  <a:txBody>
                    <a:bodyPr/>
                    <a:lstStyle/>
                    <a:p>
                      <a:pPr marL="342900" indent="-342900" latinLnBrk="1">
                        <a:buNone/>
                      </a:pPr>
                      <a:r>
                        <a:rPr lang="en-US" altLang="ko-KR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1. </a:t>
                      </a:r>
                      <a:r>
                        <a:rPr lang="ko-KR" altLang="en-US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일정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2013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년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월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21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일 </a:t>
                      </a: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 월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요일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912">
                <a:tc>
                  <a:txBody>
                    <a:bodyPr/>
                    <a:lstStyle/>
                    <a:p>
                      <a:pPr marL="342900" indent="-342900" latinLnBrk="1">
                        <a:buNone/>
                      </a:pPr>
                      <a:r>
                        <a:rPr lang="en-US" altLang="ko-KR" sz="1400" smtClean="0">
                          <a:latin typeface="-윤고딕320" pitchFamily="18" charset="-127"/>
                          <a:ea typeface="-윤고딕320" pitchFamily="18" charset="-127"/>
                        </a:rPr>
                        <a:t>2. </a:t>
                      </a:r>
                      <a:r>
                        <a:rPr lang="ko-KR" altLang="en-US" sz="1400" smtClean="0">
                          <a:latin typeface="-윤고딕320" pitchFamily="18" charset="-127"/>
                          <a:ea typeface="-윤고딕320" pitchFamily="18" charset="-127"/>
                        </a:rPr>
                        <a:t>시간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>
                          <a:solidFill>
                            <a:srgbClr val="000000"/>
                          </a:solidFill>
                          <a:latin typeface="-윤고딕320" pitchFamily="18" charset="-127"/>
                          <a:ea typeface="-윤고딕320" pitchFamily="18" charset="-127"/>
                          <a:cs typeface="조선일보명조" pitchFamily="18" charset="-127"/>
                        </a:rPr>
                        <a:t>11:00~13:00 (2H)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912">
                <a:tc>
                  <a:txBody>
                    <a:bodyPr/>
                    <a:lstStyle/>
                    <a:p>
                      <a:pPr marL="342900" indent="-342900" latinLnBrk="1">
                        <a:buNone/>
                      </a:pPr>
                      <a:r>
                        <a:rPr lang="en-US" altLang="ko-KR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3. </a:t>
                      </a:r>
                      <a:r>
                        <a:rPr lang="ko-KR" altLang="en-US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대상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매장  전 직원  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9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>
                          <a:latin typeface="-윤고딕320" pitchFamily="18" charset="-127"/>
                          <a:ea typeface="-윤고딕320" pitchFamily="18" charset="-127"/>
                        </a:rPr>
                        <a:t>4. </a:t>
                      </a:r>
                      <a:r>
                        <a:rPr lang="ko-KR" altLang="en-US" sz="1400" baseline="0" dirty="0" smtClean="0">
                          <a:latin typeface="-윤고딕320" pitchFamily="18" charset="-127"/>
                          <a:ea typeface="-윤고딕320" pitchFamily="18" charset="-127"/>
                        </a:rPr>
                        <a:t>장소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본사 </a:t>
                      </a:r>
                      <a:r>
                        <a:rPr lang="en-US" altLang="ko-KR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2</a:t>
                      </a:r>
                      <a:r>
                        <a:rPr lang="ko-KR" altLang="en-US" sz="1400" dirty="0" smtClean="0">
                          <a:latin typeface="-윤고딕320" pitchFamily="18" charset="-127"/>
                          <a:ea typeface="-윤고딕320" pitchFamily="18" charset="-127"/>
                        </a:rPr>
                        <a:t>층 교육장</a:t>
                      </a:r>
                      <a:endParaRPr lang="ko-KR" altLang="en-US" sz="14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 cstate="print"/>
          <a:srcRect l="55132" t="34447" r="35529" b="23595"/>
          <a:stretch>
            <a:fillRect/>
          </a:stretch>
        </p:blipFill>
        <p:spPr bwMode="auto">
          <a:xfrm>
            <a:off x="6444208" y="980728"/>
            <a:ext cx="2159000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8A95363-E5B7-4C90-B3C2-D0C05B69AC91}" type="slidenum">
              <a:rPr lang="en-US" altLang="ko-KR" smtClean="0"/>
              <a:pPr/>
              <a:t>3</a:t>
            </a:fld>
            <a:endParaRPr lang="en-US" altLang="ko-KR" smtClean="0"/>
          </a:p>
        </p:txBody>
      </p:sp>
      <p:sp>
        <p:nvSpPr>
          <p:cNvPr id="13315" name="제목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563563"/>
          </a:xfrm>
        </p:spPr>
        <p:txBody>
          <a:bodyPr/>
          <a:lstStyle/>
          <a:p>
            <a:pPr algn="l" eaLnBrk="1" hangingPunct="1"/>
            <a:r>
              <a:rPr lang="ko-KR" altLang="en-US" sz="2300" i="0" smtClean="0">
                <a:latin typeface="-윤고딕330" pitchFamily="18" charset="-127"/>
                <a:ea typeface="-윤고딕330" pitchFamily="18" charset="-127"/>
              </a:rPr>
              <a:t>교육</a:t>
            </a:r>
            <a:r>
              <a:rPr lang="en-US" altLang="ko-KR" sz="2300" i="0" smtClean="0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300" i="0" smtClean="0">
                <a:latin typeface="-윤고딕330" pitchFamily="18" charset="-127"/>
                <a:ea typeface="-윤고딕330" pitchFamily="18" charset="-127"/>
              </a:rPr>
              <a:t>내용</a:t>
            </a: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684213" y="1196975"/>
          <a:ext cx="7632846" cy="5241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1"/>
                <a:gridCol w="5061996"/>
                <a:gridCol w="662639"/>
              </a:tblGrid>
              <a:tr h="39517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>
                          <a:latin typeface="-윤고딕320" pitchFamily="18" charset="-127"/>
                          <a:ea typeface="-윤고딕320" pitchFamily="18" charset="-127"/>
                        </a:rPr>
                        <a:t>주제</a:t>
                      </a:r>
                      <a:endParaRPr lang="ko-KR" altLang="en-US" sz="18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dirty="0" smtClean="0">
                          <a:latin typeface="-윤고딕320" pitchFamily="18" charset="-127"/>
                          <a:ea typeface="-윤고딕320" pitchFamily="18" charset="-127"/>
                        </a:rPr>
                        <a:t>세부내용</a:t>
                      </a:r>
                      <a:endParaRPr lang="ko-KR" altLang="en-US" sz="18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800" smtClean="0">
                          <a:latin typeface="-윤고딕320" pitchFamily="18" charset="-127"/>
                          <a:ea typeface="-윤고딕320" pitchFamily="18" charset="-127"/>
                        </a:rPr>
                        <a:t>시간</a:t>
                      </a:r>
                      <a:endParaRPr lang="ko-KR" altLang="en-US" sz="1800" dirty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/>
                </a:tc>
              </a:tr>
              <a:tr h="284521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서비스는 </a:t>
                      </a:r>
                      <a:endParaRPr lang="en-US" altLang="ko-KR" sz="1600" b="1" dirty="0" smtClean="0">
                        <a:latin typeface="-윤고딕320" pitchFamily="18" charset="-127"/>
                        <a:ea typeface="-윤고딕320" pitchFamily="18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8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소통</a:t>
                      </a:r>
                      <a:r>
                        <a:rPr lang="ko-KR" altLang="en-US" sz="16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이다</a:t>
                      </a:r>
                      <a:endParaRPr lang="en-US" altLang="ko-KR" sz="1600" b="1" dirty="0" smtClean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1. Mind  - Action – Habit – Attitude – Life</a:t>
                      </a:r>
                    </a:p>
                    <a:p>
                      <a:pPr marL="228600" indent="-228600" latinLnBrk="1">
                        <a:lnSpc>
                          <a:spcPct val="150000"/>
                        </a:lnSpc>
                        <a:buNone/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지금이다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(</a:t>
                      </a: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현재론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)</a:t>
                      </a:r>
                    </a:p>
                    <a:p>
                      <a:pPr marL="228600" indent="-228600" latinLnBrk="1">
                        <a:lnSpc>
                          <a:spcPct val="150000"/>
                        </a:lnSpc>
                        <a:buNone/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즐겨라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(</a:t>
                      </a:r>
                      <a:r>
                        <a:rPr lang="ko-KR" altLang="en-US" sz="1600" dirty="0" err="1" smtClean="0">
                          <a:latin typeface="-윤고딕320" pitchFamily="18" charset="-127"/>
                          <a:ea typeface="-윤고딕320" pitchFamily="18" charset="-127"/>
                        </a:rPr>
                        <a:t>상황론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</a:t>
                      </a:r>
                      <a:r>
                        <a:rPr lang="ko-KR" altLang="en-US" sz="1600" baseline="0" dirty="0" smtClean="0">
                          <a:latin typeface="-윤고딕320" pitchFamily="18" charset="-127"/>
                          <a:ea typeface="-윤고딕320" pitchFamily="18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몰입해라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(</a:t>
                      </a: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동기론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이왕이면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(</a:t>
                      </a:r>
                      <a:r>
                        <a:rPr lang="ko-KR" altLang="en-US" sz="1600" dirty="0" err="1" smtClean="0">
                          <a:latin typeface="-윤고딕320" pitchFamily="18" charset="-127"/>
                          <a:ea typeface="-윤고딕320" pitchFamily="18" charset="-127"/>
                        </a:rPr>
                        <a:t>성공론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극복하라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(</a:t>
                      </a:r>
                      <a:r>
                        <a:rPr lang="ko-KR" altLang="en-US" sz="1600" dirty="0" err="1" smtClean="0">
                          <a:latin typeface="-윤고딕320" pitchFamily="18" charset="-127"/>
                          <a:ea typeface="-윤고딕320" pitchFamily="18" charset="-127"/>
                        </a:rPr>
                        <a:t>조건론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endParaRPr lang="en-US" altLang="ko-KR" sz="1600" dirty="0" smtClean="0">
                        <a:latin typeface="-윤고딕320" pitchFamily="18" charset="-127"/>
                        <a:ea typeface="-윤고딕320" pitchFamily="18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2. </a:t>
                      </a:r>
                      <a:r>
                        <a:rPr lang="ko-KR" altLang="en-US" sz="1600" b="1" dirty="0" smtClean="0">
                          <a:latin typeface="-윤고딕320" pitchFamily="18" charset="-127"/>
                          <a:ea typeface="-윤고딕320" pitchFamily="18" charset="-127"/>
                        </a:rPr>
                        <a:t>열정으로 나를 경영하라</a:t>
                      </a:r>
                      <a:endParaRPr lang="en-US" altLang="ko-KR" sz="1600" b="1" dirty="0" smtClean="0">
                        <a:latin typeface="-윤고딕320" pitchFamily="18" charset="-127"/>
                        <a:ea typeface="-윤고딕320" pitchFamily="18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실패의 조건으로 행복을 만들어라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인생의 교훈을 만들어라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자기 일에 집중하라</a:t>
                      </a: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!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비전과 꿈 그리고 내일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● 자기의 주체적 가치를 만들어라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600" dirty="0" smtClean="0">
                          <a:latin typeface="-윤고딕320" pitchFamily="18" charset="-127"/>
                          <a:ea typeface="-윤고딕320" pitchFamily="18" charset="-127"/>
                        </a:rPr>
                        <a:t>2H</a:t>
                      </a:r>
                      <a:endParaRPr lang="ko-KR" altLang="en-US" sz="1600" dirty="0" smtClean="0">
                        <a:latin typeface="-윤고딕320" pitchFamily="18" charset="-127"/>
                        <a:ea typeface="-윤고딕320" pitchFamily="18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563563"/>
          </a:xfrm>
        </p:spPr>
        <p:txBody>
          <a:bodyPr/>
          <a:lstStyle/>
          <a:p>
            <a:pPr algn="l" eaLnBrk="1" hangingPunct="1"/>
            <a:r>
              <a:rPr lang="ko-KR" altLang="en-US" sz="2300" i="0" smtClean="0">
                <a:latin typeface="-윤고딕330" pitchFamily="18" charset="-127"/>
                <a:ea typeface="-윤고딕330" pitchFamily="18" charset="-127"/>
              </a:rPr>
              <a:t>이경철 강사</a:t>
            </a:r>
          </a:p>
        </p:txBody>
      </p:sp>
      <p:sp>
        <p:nvSpPr>
          <p:cNvPr id="14339" name="슬라이드 번호 개체 틀 1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5CB2685-6CDD-4AFA-9320-7A4D7AE7EB7B}" type="slidenum">
              <a:rPr lang="en-US" altLang="ko-KR" smtClean="0"/>
              <a:pPr/>
              <a:t>4</a:t>
            </a:fld>
            <a:endParaRPr lang="en-US" altLang="ko-KR" smtClean="0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49275" y="1258888"/>
          <a:ext cx="8064896" cy="5251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429"/>
                <a:gridCol w="6706467"/>
              </a:tblGrid>
              <a:tr h="381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dirty="0" err="1" smtClean="0">
                          <a:solidFill>
                            <a:schemeClr val="bg1"/>
                          </a:solidFill>
                          <a:latin typeface="-윤고딕330" pitchFamily="18" charset="-127"/>
                          <a:ea typeface="-윤고딕330" pitchFamily="18" charset="-127"/>
                        </a:rPr>
                        <a:t>강사명</a:t>
                      </a:r>
                      <a:endParaRPr lang="ko-KR" altLang="en-US" sz="1300" dirty="0">
                        <a:solidFill>
                          <a:schemeClr val="bg1"/>
                        </a:solidFill>
                        <a:latin typeface="-윤고딕330" pitchFamily="18" charset="-127"/>
                        <a:ea typeface="-윤고딕330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  <a:cs typeface="Times New Roman" pitchFamily="18" charset="0"/>
                        </a:rPr>
                        <a:t>이경철 교수 </a:t>
                      </a:r>
                      <a:r>
                        <a:rPr kumimoji="0" lang="en-US" altLang="ko-K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  <a:cs typeface="Times New Roman" pitchFamily="18" charset="0"/>
                        </a:rPr>
                        <a:t>(SM</a:t>
                      </a:r>
                      <a:r>
                        <a:rPr kumimoji="0" lang="ko-KR" alt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  <a:cs typeface="Times New Roman" pitchFamily="18" charset="0"/>
                        </a:rPr>
                        <a:t>경영교육센터</a:t>
                      </a:r>
                      <a:r>
                        <a:rPr kumimoji="0" lang="en-US" altLang="ko-K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  <a:cs typeface="Times New Roman" pitchFamily="18" charset="0"/>
                        </a:rPr>
                        <a:t>)</a:t>
                      </a:r>
                      <a:endParaRPr kumimoji="0" lang="ko-KR" altLang="en-US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89328">
                <a:tc>
                  <a:txBody>
                    <a:bodyPr/>
                    <a:lstStyle/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현직 및 경력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現</a:t>
                      </a:r>
                      <a:r>
                        <a:rPr lang="en-US" altLang="ko-KR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) SM</a:t>
                      </a:r>
                      <a:r>
                        <a:rPr lang="ko-KR" altLang="en-US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경영교육센터 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대표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대한민국 신지식인 전문강사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문화시민운동협의회 교육위원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err="1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한국야쿠르트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친절아카데미 원장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비즈니스 </a:t>
                      </a:r>
                      <a:r>
                        <a:rPr lang="ko-KR" altLang="en-US" sz="1000" b="0" kern="100" dirty="0" err="1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트레이닝센타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수석교수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경찰청 친절서비스 교육자문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인간개발원 초빙교수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인제대학교 겸임교수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강사협회</a:t>
                      </a:r>
                      <a:r>
                        <a:rPr lang="ko-KR" altLang="en-US" sz="1000" b="0" kern="100" baseline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</a:t>
                      </a:r>
                      <a:r>
                        <a:rPr lang="ko-KR" altLang="en-US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명강사</a:t>
                      </a:r>
                      <a:r>
                        <a:rPr lang="ko-KR" altLang="en-US" sz="1000" b="0" kern="100" baseline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</a:t>
                      </a:r>
                      <a:r>
                        <a:rPr lang="ko-KR" altLang="en-US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선정</a:t>
                      </a:r>
                      <a:endParaRPr lang="ko-KR" altLang="en-US" sz="1000" b="0" kern="100" dirty="0" smtClean="0">
                        <a:latin typeface="-윤고딕330" pitchFamily="18" charset="-127"/>
                        <a:ea typeface="-윤고딕330" pitchFamily="18" charset="-127"/>
                        <a:cs typeface="Times New Roman"/>
                      </a:endParaRP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한국산업교육 대상 수상</a:t>
                      </a:r>
                    </a:p>
                    <a:p>
                      <a:pPr algn="just" latinLnBrk="1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KBS, MBC, SBS</a:t>
                      </a:r>
                      <a:r>
                        <a:rPr lang="en-US" altLang="ko-KR" sz="1000" b="0" kern="100" baseline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</a:t>
                      </a:r>
                      <a:r>
                        <a:rPr lang="en-US" altLang="ko-KR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TV </a:t>
                      </a:r>
                      <a:r>
                        <a:rPr lang="ko-KR" altLang="en-US" sz="1000" b="0" kern="10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다수출연</a:t>
                      </a:r>
                    </a:p>
                  </a:txBody>
                  <a:tcPr marL="90170" marR="90170" marT="0" marB="0" anchor="ctr"/>
                </a:tc>
              </a:tr>
              <a:tr h="2549061">
                <a:tc>
                  <a:txBody>
                    <a:bodyPr/>
                    <a:lstStyle/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주요실적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F528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[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기업별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]</a:t>
                      </a:r>
                    </a:p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※1,800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여 회</a:t>
                      </a:r>
                      <a:r>
                        <a:rPr lang="ko-KR" altLang="en-US" sz="1000" b="0" kern="100" baseline="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 </a:t>
                      </a:r>
                      <a:r>
                        <a:rPr lang="en-US" altLang="ko-KR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210,000</a:t>
                      </a:r>
                      <a:r>
                        <a:rPr lang="ko-KR" altLang="en-US" sz="1000" b="0" kern="100" dirty="0" smtClean="0">
                          <a:latin typeface="-윤고딕330" pitchFamily="18" charset="-127"/>
                          <a:ea typeface="-윤고딕330" pitchFamily="18" charset="-127"/>
                          <a:cs typeface="Times New Roman"/>
                        </a:rPr>
                        <a:t>명 수강</a:t>
                      </a:r>
                    </a:p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F528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[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공공기관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]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하남시청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칠곡군청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화성군청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예산군청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정읍시청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거제시청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거창군청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목포시청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전남도청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강진군청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태백시청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부천시청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통일교육원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국제교육진흥원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경남교육청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농업연수원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교육개발원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관광공사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농촌진흥청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산업기술평가원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식의약청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도봉면허시험장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.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종로구관리공단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국민체육진흥공단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경륜사업본부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한국예절학회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종로구청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성동구청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서초구청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노원구청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강서구청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중구청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송파구청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광진구청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관악구청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양천구청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인천남구청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강북구청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금천구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마포구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서대문구청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용산구청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남양주경찰서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강남경찰서외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20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여 경찰서 순회한국전력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구정고교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교통연수원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문화시민의회 외 다수</a:t>
                      </a: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[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기업체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]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현대자동차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기아자동차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코오롱모터스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삼성자동차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GM,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삼성생명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교보생명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한화손해보험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삼성화재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메리츠화재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메트라이프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풀무원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몬테소리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나무병원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삼성카드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한성자동차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(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주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)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나드리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태평양인력개발원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로제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한국기술투자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대한펄프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현대양행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동산씨엔지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은행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국민은행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신한은행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외환은행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우리은행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우리투자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대한항공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아시아나항공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KTX,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아시아나골프장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태광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cc,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진합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넥스원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에스콰이어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,(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주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)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대교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(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주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)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한샘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한국프뢰벨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LG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캐피탈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하나로통신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온세통신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중앙문화센타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미래에셋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도시철도공사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현대백화점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이마트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롯데마트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킨텍스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린나이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고속버스터미널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프르덴셜보험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아카데미하우스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이파워게이트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한글과컴퓨터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위니아에어컨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한화국토개발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삼천리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신산부인과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아워홈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ECMD,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풍림산업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녹십자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코웨이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신라호텔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농협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롯데카드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온누리병원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사랑병원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성심병원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전국시립의료원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18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시몬스침대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대명리조트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외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200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여개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기업체</a:t>
                      </a: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[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교육기관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]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생산성본부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한국능률협회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표준협회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Neo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컨설팅그룹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Needs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컨설팅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서비스개발교육원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Top Service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아카데미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힐튼호텔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서비스센타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강사 한국산업연구원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한국경영교육협회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제일산업훈련원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한국서비스아카데미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인간개발연구원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인제대학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목원대학교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고려대학교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성균관대학교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대웅연수원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원심력조합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외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20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여 단체</a:t>
                      </a: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[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시민단체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]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새마을협의회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미용사협회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L.A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상인연합회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2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의건국위원회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기독교연합회 소비자보호원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외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40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개소</a:t>
                      </a:r>
                    </a:p>
                  </a:txBody>
                  <a:tcPr anchor="ctr" horzOverflow="overflow"/>
                </a:tc>
              </a:tr>
              <a:tr h="674173">
                <a:tc>
                  <a:txBody>
                    <a:bodyPr/>
                    <a:lstStyle/>
                    <a:p>
                      <a:pPr marL="0" marR="0" lvl="0" indent="0" algn="ctr" defTabSz="98742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강의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F528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테마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*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고객만족과 문화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/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고객만족과 실천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/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고객만족과 교육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/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고객만족과 가치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/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고객만족과 경영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*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주인정신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오너십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)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과 서비스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*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고객만족경영과 서비스마인드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제대로 강의하는 법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  <a:p>
                      <a:pPr marL="0" marR="0" lvl="0" indent="0" algn="just" defTabSz="987425" rtl="0" eaLnBrk="1" fontAlgn="base" latin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*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이경철 교수의 </a:t>
                      </a: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명강사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itchFamily="18" charset="-127"/>
                          <a:ea typeface="-윤고딕330" pitchFamily="18" charset="-127"/>
                        </a:rPr>
                        <a:t> 강의비법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itchFamily="18" charset="-127"/>
                        <a:ea typeface="-윤고딕330" pitchFamily="18" charset="-127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4357" name="그림 7" descr="이경철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052736"/>
            <a:ext cx="1512168" cy="2110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18l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cdb2004118l</Template>
  <TotalTime>4904</TotalTime>
  <Words>548</Words>
  <Application>Microsoft Office PowerPoint</Application>
  <PresentationFormat>화면 슬라이드 쇼(4:3)</PresentationFormat>
  <Paragraphs>62</Paragraphs>
  <Slides>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cdb2004118l</vt:lpstr>
      <vt:lpstr> 서비스는 소통이다!</vt:lpstr>
      <vt:lpstr>1. 교육 안내</vt:lpstr>
      <vt:lpstr>교육 내용</vt:lpstr>
      <vt:lpstr>이경철 강사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lek</dc:creator>
  <cp:lastModifiedBy>End User</cp:lastModifiedBy>
  <cp:revision>493</cp:revision>
  <dcterms:created xsi:type="dcterms:W3CDTF">2011-09-21T02:29:37Z</dcterms:created>
  <dcterms:modified xsi:type="dcterms:W3CDTF">2013-09-23T09:00:37Z</dcterms:modified>
</cp:coreProperties>
</file>