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직사각형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직사각형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7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BA4765E-B4D6-42DE-8312-70548B54FCC9}" type="datetimeFigureOut">
              <a:rPr lang="ko-KR" altLang="en-US"/>
              <a:pPr>
                <a:defRPr/>
              </a:pPr>
              <a:t>2010-06-21</a:t>
            </a:fld>
            <a:endParaRPr lang="ko-KR" altLang="en-US"/>
          </a:p>
        </p:txBody>
      </p:sp>
      <p:sp>
        <p:nvSpPr>
          <p:cNvPr id="10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1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6C8992E-B502-4B09-B0B2-946F9B916E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73D68-4673-43EA-84F3-501529BEEF5A}" type="datetimeFigureOut">
              <a:rPr lang="ko-KR" altLang="en-US"/>
              <a:pPr>
                <a:defRPr/>
              </a:pPr>
              <a:t>2010-06-21</a:t>
            </a:fld>
            <a:endParaRPr lang="ko-KR" altLang="en-US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D3F9D-7B49-416E-9D94-3ECD0175837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DB39-D7D2-4927-BD67-558CB20346CF}" type="datetimeFigureOut">
              <a:rPr lang="ko-KR" altLang="en-US"/>
              <a:pPr>
                <a:defRPr/>
              </a:pPr>
              <a:t>2010-06-21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9B7FE-1671-4F47-8DF8-32F2917E2DD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F34A5-0AAE-4971-9A89-C9F967232D73}" type="datetimeFigureOut">
              <a:rPr lang="ko-KR" altLang="en-US"/>
              <a:pPr>
                <a:defRPr/>
              </a:pPr>
              <a:t>2010-06-21</a:t>
            </a:fld>
            <a:endParaRPr lang="ko-KR" altLang="en-US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5A40D-BAA7-43C6-9C2D-2E262605966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7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76B04-E53E-4717-93F7-1D0C6E671B69}" type="datetimeFigureOut">
              <a:rPr lang="ko-KR" altLang="en-US"/>
              <a:pPr>
                <a:defRPr/>
              </a:pPr>
              <a:t>2010-06-21</a:t>
            </a:fld>
            <a:endParaRPr lang="ko-KR" altLang="en-US"/>
          </a:p>
        </p:txBody>
      </p:sp>
      <p:sp>
        <p:nvSpPr>
          <p:cNvPr id="8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E89F698-F8E0-4BCD-B83D-716E13E75A7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9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CAEC07F-B2DB-4A9C-A476-E8E0B26F1CB8}" type="datetimeFigureOut">
              <a:rPr lang="ko-KR" altLang="en-US"/>
              <a:pPr>
                <a:defRPr/>
              </a:pPr>
              <a:t>2010-06-21</a:t>
            </a:fld>
            <a:endParaRPr lang="ko-KR" altLang="en-US"/>
          </a:p>
        </p:txBody>
      </p:sp>
      <p:sp>
        <p:nvSpPr>
          <p:cNvPr id="6" name="슬라이드 번호 개체 틀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18970EB-892E-4253-88A7-DBD1168C561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7" name="바닥글 개체 틀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날짜 개체 틀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0F0B71-ED6E-4070-A1AE-2C2DEE869619}" type="datetimeFigureOut">
              <a:rPr lang="ko-KR" altLang="en-US"/>
              <a:pPr>
                <a:defRPr/>
              </a:pPr>
              <a:t>2010-06-21</a:t>
            </a:fld>
            <a:endParaRPr lang="ko-KR" altLang="en-US"/>
          </a:p>
        </p:txBody>
      </p:sp>
      <p:sp>
        <p:nvSpPr>
          <p:cNvPr id="8" name="슬라이드 번호 개체 틀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3EC3B9E-7A1C-4FC6-B977-E4BB4CACFB6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9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20825-51EB-4A74-9B3A-29075AA00D49}" type="datetimeFigureOut">
              <a:rPr lang="ko-KR" altLang="en-US"/>
              <a:pPr>
                <a:defRPr/>
              </a:pPr>
              <a:t>2010-06-21</a:t>
            </a:fld>
            <a:endParaRPr lang="ko-KR" altLang="en-US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5983D-692D-4025-A31F-D4FC6944134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E2973-C180-4D47-A82A-7D0A29C38A4C}" type="datetimeFigureOut">
              <a:rPr lang="ko-KR" altLang="en-US"/>
              <a:pPr>
                <a:defRPr/>
              </a:pPr>
              <a:t>2010-06-21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CC8CB30-E815-450A-823B-3A9CE303217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AF8EC-9A76-44A4-BF66-EA8DE2327816}" type="datetimeFigureOut">
              <a:rPr lang="ko-KR" altLang="en-US"/>
              <a:pPr>
                <a:defRPr/>
              </a:pPr>
              <a:t>2010-06-21</a:t>
            </a:fld>
            <a:endParaRPr lang="ko-KR" altLang="en-US"/>
          </a:p>
        </p:txBody>
      </p:sp>
      <p:sp>
        <p:nvSpPr>
          <p:cNvPr id="6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F8F33-AD37-4124-BDAD-C1B39E843F0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직사각형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직사각형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직사각형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9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B83D53-01F9-47A0-8D8E-3DF8B9BD37D6}" type="datetimeFigureOut">
              <a:rPr lang="ko-KR" altLang="en-US"/>
              <a:pPr>
                <a:defRPr/>
              </a:pPr>
              <a:t>2010-06-21</a:t>
            </a:fld>
            <a:endParaRPr lang="ko-KR" altLang="en-US"/>
          </a:p>
        </p:txBody>
      </p:sp>
      <p:sp>
        <p:nvSpPr>
          <p:cNvPr id="10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6F7F5F9C-4A8E-46D9-9D69-BC642BEAA22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11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smtClean="0"/>
          </a:p>
        </p:txBody>
      </p:sp>
      <p:sp>
        <p:nvSpPr>
          <p:cNvPr id="1027" name="텍스트 개체 틀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0D991C4-6F4B-4750-9A18-3D5CE5D44FA6}" type="datetimeFigureOut">
              <a:rPr lang="ko-KR" altLang="en-US"/>
              <a:pPr>
                <a:defRPr/>
              </a:pPr>
              <a:t>2010-06-21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2B096A7-8B07-4254-902D-9D430118CF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6" r:id="rId4"/>
    <p:sldLayoutId id="2147483687" r:id="rId5"/>
    <p:sldLayoutId id="2147483682" r:id="rId6"/>
    <p:sldLayoutId id="2147483688" r:id="rId7"/>
    <p:sldLayoutId id="2147483681" r:id="rId8"/>
    <p:sldLayoutId id="2147483689" r:id="rId9"/>
    <p:sldLayoutId id="2147483680" r:id="rId10"/>
    <p:sldLayoutId id="2147483690" r:id="rId11"/>
  </p:sldLayoutIdLst>
  <p:txStyles>
    <p:titleStyle>
      <a:lvl1pPr algn="l" rtl="0" fontAlgn="base" latinLnBrk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HY얕은샘물M" pitchFamily="18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HY얕은샘물M" pitchFamily="18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HY얕은샘물M" pitchFamily="18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HY얕은샘물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HY얕은샘물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HY얕은샘물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HY얕은샘물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  <a:ea typeface="HY얕은샘물M" pitchFamily="18" charset="-127"/>
        </a:defRPr>
      </a:lvl9pPr>
    </p:titleStyle>
    <p:bodyStyle>
      <a:lvl1pPr marL="319088" indent="-319088" algn="l" rtl="0" fontAlgn="base" latinLnBrk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 latinLnBrk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 latinLnBrk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 latinLnBrk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 latinLnBrk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357438" y="2143125"/>
            <a:ext cx="6477000" cy="1828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6600" dirty="0" smtClean="0"/>
              <a:t>7</a:t>
            </a:r>
            <a:r>
              <a:rPr lang="ko-KR" altLang="en-US" sz="6600" dirty="0" smtClean="0"/>
              <a:t>월  교육시안</a:t>
            </a:r>
            <a:endParaRPr lang="ko-KR" altLang="en-US" sz="6600" dirty="0"/>
          </a:p>
        </p:txBody>
      </p:sp>
      <p:sp>
        <p:nvSpPr>
          <p:cNvPr id="13314" name="부제목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ko-KR" altLang="en-US" smtClean="0"/>
              <a:t>프리웨이트 컬렉션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제목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ko-KR" altLang="en-US" smtClean="0"/>
          </a:p>
        </p:txBody>
      </p:sp>
      <p:sp>
        <p:nvSpPr>
          <p:cNvPr id="14338" name="내용 개체 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ko-KR" altLang="en-US" smtClean="0"/>
              <a:t>프리웨이트  롱 스타일</a:t>
            </a:r>
            <a:r>
              <a:rPr lang="en-US" altLang="ko-KR" smtClean="0"/>
              <a:t>..</a:t>
            </a:r>
          </a:p>
          <a:p>
            <a:r>
              <a:rPr lang="ko-KR" altLang="en-US" smtClean="0"/>
              <a:t>무거운 무게감이 있는 레이어 많지않은 레이어 형태의  롱 헤어스타일 </a:t>
            </a:r>
            <a:r>
              <a:rPr lang="en-US" altLang="ko-KR" smtClean="0"/>
              <a:t> </a:t>
            </a:r>
            <a:r>
              <a:rPr lang="ko-KR" altLang="en-US" smtClean="0"/>
              <a:t>깔끔하면서 고급스런 웨이트감이 있는 스타일 컷 </a:t>
            </a:r>
            <a:r>
              <a:rPr lang="en-US" altLang="ko-KR" smtClean="0"/>
              <a:t>, </a:t>
            </a:r>
            <a:r>
              <a:rPr lang="ko-KR" altLang="en-US" smtClean="0"/>
              <a:t>스타일 </a:t>
            </a:r>
            <a:r>
              <a:rPr lang="en-US" altLang="ko-KR" smtClean="0"/>
              <a:t>…</a:t>
            </a:r>
          </a:p>
          <a:p>
            <a:r>
              <a:rPr lang="ko-KR" altLang="en-US" smtClean="0"/>
              <a:t>프리웨이트  미디엄 </a:t>
            </a:r>
            <a:r>
              <a:rPr lang="en-US" altLang="ko-KR" smtClean="0"/>
              <a:t>&amp; </a:t>
            </a:r>
            <a:r>
              <a:rPr lang="ko-KR" altLang="en-US" smtClean="0"/>
              <a:t>머쉬봅 스타일</a:t>
            </a:r>
            <a:endParaRPr lang="en-US" altLang="ko-KR" smtClean="0"/>
          </a:p>
          <a:p>
            <a:r>
              <a:rPr lang="ko-KR" altLang="en-US" smtClean="0"/>
              <a:t> 웨이트감이 많은 랭스를 표현</a:t>
            </a:r>
            <a:r>
              <a:rPr lang="en-US" altLang="ko-KR" smtClean="0"/>
              <a:t>..</a:t>
            </a:r>
            <a:r>
              <a:rPr lang="ko-KR" altLang="en-US" smtClean="0"/>
              <a:t>깔끔한 이미지컷 </a:t>
            </a:r>
            <a:r>
              <a:rPr lang="en-US" altLang="ko-KR" smtClean="0"/>
              <a:t> </a:t>
            </a:r>
          </a:p>
          <a:p>
            <a:endParaRPr lang="en-US" altLang="ko-KR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강의시안_0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214422"/>
            <a:ext cx="7091341" cy="3633804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  <a:softEdge rad="127000"/>
          </a:effec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제목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ko-KR" altLang="en-US" smtClean="0"/>
          </a:p>
        </p:txBody>
      </p:sp>
      <p:pic>
        <p:nvPicPr>
          <p:cNvPr id="4" name="내용 개체 틀 3" descr="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714488"/>
            <a:ext cx="3428992" cy="4495800"/>
          </a:xfrm>
          <a:effectLst>
            <a:softEdge rad="127000"/>
          </a:effectLst>
        </p:spPr>
      </p:pic>
      <p:pic>
        <p:nvPicPr>
          <p:cNvPr id="5" name="그림 4" descr="8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571744"/>
            <a:ext cx="2406897" cy="327504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그림 5" descr="8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3071810"/>
            <a:ext cx="2071702" cy="252317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7030A0"/>
                </a:solidFill>
              </a:rPr>
              <a:t> 머쉬 봅 스타일</a:t>
            </a:r>
          </a:p>
        </p:txBody>
      </p:sp>
      <p:pic>
        <p:nvPicPr>
          <p:cNvPr id="3" name="그림 2" descr="컷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505591"/>
            <a:ext cx="7268216" cy="5352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Mush bob style</a:t>
            </a:r>
            <a:endParaRPr lang="ko-KR" altLang="en-US" smtClean="0"/>
          </a:p>
        </p:txBody>
      </p:sp>
      <p:pic>
        <p:nvPicPr>
          <p:cNvPr id="3" name="그림 2" descr="SNC002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45312" y="2202644"/>
            <a:ext cx="4476749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그림 3" descr="SNC002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774411" y="2083581"/>
            <a:ext cx="3524243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 descr="SNC002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893731" y="4464847"/>
            <a:ext cx="2571736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 descr="SNC002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226583" y="4417226"/>
            <a:ext cx="2762270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프리원랭스</a:t>
            </a:r>
            <a:r>
              <a:rPr lang="en-US" altLang="ko-KR" smtClean="0"/>
              <a:t> </a:t>
            </a:r>
            <a:r>
              <a:rPr lang="ko-KR" altLang="en-US" smtClean="0"/>
              <a:t>스타일 </a:t>
            </a:r>
          </a:p>
        </p:txBody>
      </p:sp>
      <p:pic>
        <p:nvPicPr>
          <p:cNvPr id="3" name="그림 2" descr="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571612"/>
            <a:ext cx="7010400" cy="516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가을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</TotalTime>
  <Words>42</Words>
  <Application>Microsoft Office PowerPoint</Application>
  <PresentationFormat>화면 슬라이드 쇼(4:3)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디자인 서식 파일</vt:lpstr>
      </vt:variant>
      <vt:variant>
        <vt:i4>8</vt:i4>
      </vt:variant>
      <vt:variant>
        <vt:lpstr>슬라이드 제목</vt:lpstr>
      </vt:variant>
      <vt:variant>
        <vt:i4>7</vt:i4>
      </vt:variant>
    </vt:vector>
  </HeadingPairs>
  <TitlesOfParts>
    <vt:vector size="22" baseType="lpstr">
      <vt:lpstr>Tw Cen MT</vt:lpstr>
      <vt:lpstr>HY얕은샘물M</vt:lpstr>
      <vt:lpstr>Arial</vt:lpstr>
      <vt:lpstr>Wingdings</vt:lpstr>
      <vt:lpstr>Wingdings 2</vt:lpstr>
      <vt:lpstr>맑은 고딕</vt:lpstr>
      <vt:lpstr>굴림</vt:lpstr>
      <vt:lpstr>가을</vt:lpstr>
      <vt:lpstr>가을</vt:lpstr>
      <vt:lpstr>가을</vt:lpstr>
      <vt:lpstr>가을</vt:lpstr>
      <vt:lpstr>가을</vt:lpstr>
      <vt:lpstr>가을</vt:lpstr>
      <vt:lpstr>가을</vt:lpstr>
      <vt:lpstr>가을</vt:lpstr>
      <vt:lpstr>7월  교육시안</vt:lpstr>
      <vt:lpstr>슬라이드 2</vt:lpstr>
      <vt:lpstr>슬라이드 3</vt:lpstr>
      <vt:lpstr>슬라이드 4</vt:lpstr>
      <vt:lpstr> 머쉬 봅 스타일</vt:lpstr>
      <vt:lpstr>Mush bob style</vt:lpstr>
      <vt:lpstr>프리원랭스 스타일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7월  교육시안</dc:title>
  <dc:creator>박승일</dc:creator>
  <cp:lastModifiedBy>.</cp:lastModifiedBy>
  <cp:revision>1</cp:revision>
  <dcterms:created xsi:type="dcterms:W3CDTF">2010-06-18T09:37:28Z</dcterms:created>
  <dcterms:modified xsi:type="dcterms:W3CDTF">2010-06-21T00:48:30Z</dcterms:modified>
</cp:coreProperties>
</file>