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57097-3FF1-4B3C-B44F-CC2AE941E582}" type="datetimeFigureOut">
              <a:rPr lang="ko-KR" altLang="en-US" smtClean="0"/>
              <a:pPr/>
              <a:t>2013-08-28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0C7D2-04EC-4980-AD7A-64EB91980B3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16304" cy="79149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ko-KR" dirty="0" smtClean="0"/>
              <a:t>D-class(cut1)</a:t>
            </a:r>
            <a:r>
              <a:rPr lang="ko-KR" altLang="en-US" dirty="0" smtClean="0"/>
              <a:t>중년 헤어스타일</a:t>
            </a:r>
            <a:endParaRPr lang="ko-KR" altLang="en-US" dirty="0"/>
          </a:p>
        </p:txBody>
      </p:sp>
      <p:pic>
        <p:nvPicPr>
          <p:cNvPr id="9219" name="그림 3" descr="b_05_1f_NS_NW_131_20071125122112582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341438"/>
            <a:ext cx="2617788" cy="261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그림 4" descr="2_88_22_CF_16QvF_IgvP_13_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916832"/>
            <a:ext cx="2087562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그림 6" descr="3_fc_a9_TI_46148_198_0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1268760"/>
            <a:ext cx="2159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직사각형 7"/>
          <p:cNvSpPr>
            <a:spLocks noChangeArrowheads="1"/>
          </p:cNvSpPr>
          <p:nvPr/>
        </p:nvSpPr>
        <p:spPr bwMode="auto">
          <a:xfrm>
            <a:off x="611560" y="4221088"/>
            <a:ext cx="74898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ko-KR" altLang="en-US" sz="2800" b="1" dirty="0">
                <a:latin typeface="Arial" pitchFamily="34" charset="0"/>
                <a:ea typeface="HY중고딕" pitchFamily="18" charset="-127"/>
              </a:rPr>
              <a:t>드라마에서 볼 수 있는 중년 사모님 스타일을 두상과 얼굴형에 맞게 우아하면서 </a:t>
            </a:r>
            <a:r>
              <a:rPr kumimoji="0" lang="ko-KR" altLang="en-US" sz="2800" b="1" dirty="0" err="1">
                <a:latin typeface="Arial" pitchFamily="34" charset="0"/>
                <a:ea typeface="HY중고딕" pitchFamily="18" charset="-127"/>
              </a:rPr>
              <a:t>분의기</a:t>
            </a:r>
            <a:r>
              <a:rPr kumimoji="0" lang="ko-KR" altLang="en-US" sz="2800" b="1" dirty="0">
                <a:latin typeface="Arial" pitchFamily="34" charset="0"/>
                <a:ea typeface="HY중고딕" pitchFamily="18" charset="-127"/>
              </a:rPr>
              <a:t> 있는 스타일 </a:t>
            </a:r>
            <a:r>
              <a:rPr kumimoji="0" lang="ko-KR" altLang="en-US" sz="2800" b="1" dirty="0" smtClean="0">
                <a:latin typeface="Arial" pitchFamily="34" charset="0"/>
                <a:ea typeface="HY중고딕" pitchFamily="18" charset="-127"/>
              </a:rPr>
              <a:t>연구</a:t>
            </a:r>
            <a:endParaRPr kumimoji="0" lang="en-US" altLang="ko-KR" sz="2800" b="1" dirty="0" smtClean="0">
              <a:latin typeface="Arial" pitchFamily="34" charset="0"/>
              <a:ea typeface="HY중고딕" pitchFamily="18" charset="-127"/>
            </a:endParaRPr>
          </a:p>
          <a:p>
            <a:endParaRPr kumimoji="0" lang="en-US" altLang="ko-KR" sz="2800" b="1" dirty="0" smtClean="0">
              <a:latin typeface="Arial" pitchFamily="34" charset="0"/>
              <a:ea typeface="HY중고딕" pitchFamily="18" charset="-127"/>
            </a:endParaRPr>
          </a:p>
          <a:p>
            <a:r>
              <a:rPr lang="ko-KR" altLang="en-US" sz="2800" b="1" dirty="0" smtClean="0">
                <a:latin typeface="Arial" pitchFamily="34" charset="0"/>
                <a:ea typeface="HY중고딕" pitchFamily="18" charset="-127"/>
              </a:rPr>
              <a:t>준비물</a:t>
            </a:r>
            <a:r>
              <a:rPr lang="en-US" altLang="ko-KR" sz="2800" b="1" dirty="0" smtClean="0">
                <a:latin typeface="Arial" pitchFamily="34" charset="0"/>
                <a:ea typeface="HY중고딕" pitchFamily="18" charset="-127"/>
              </a:rPr>
              <a:t>-</a:t>
            </a:r>
            <a:r>
              <a:rPr lang="ko-KR" altLang="en-US" sz="2800" b="1" dirty="0" smtClean="0">
                <a:latin typeface="Arial" pitchFamily="34" charset="0"/>
                <a:ea typeface="HY중고딕" pitchFamily="18" charset="-127"/>
              </a:rPr>
              <a:t>단발 이상의 커트가발</a:t>
            </a:r>
            <a:r>
              <a:rPr lang="en-US" altLang="ko-KR" sz="2800" b="1" dirty="0" smtClean="0">
                <a:latin typeface="Arial" pitchFamily="34" charset="0"/>
                <a:ea typeface="HY중고딕" pitchFamily="18" charset="-127"/>
              </a:rPr>
              <a:t>, </a:t>
            </a:r>
            <a:r>
              <a:rPr lang="ko-KR" altLang="en-US" sz="2800" b="1" dirty="0" smtClean="0">
                <a:latin typeface="Arial" pitchFamily="34" charset="0"/>
                <a:ea typeface="HY중고딕" pitchFamily="18" charset="-127"/>
              </a:rPr>
              <a:t>커트도구 일체</a:t>
            </a:r>
          </a:p>
          <a:p>
            <a:endParaRPr lang="ko-KR" altLang="en-US" sz="2800" b="1" dirty="0" smtClean="0">
              <a:latin typeface="Arial" pitchFamily="34" charset="0"/>
              <a:ea typeface="HY중고딕" pitchFamily="18" charset="-127"/>
            </a:endParaRPr>
          </a:p>
          <a:p>
            <a:endParaRPr lang="ko-KR" altLang="en-US" sz="2800" b="1" dirty="0" smtClean="0">
              <a:latin typeface="Arial" pitchFamily="34" charset="0"/>
              <a:ea typeface="HY중고딕" pitchFamily="18" charset="-127"/>
            </a:endParaRPr>
          </a:p>
          <a:p>
            <a:endParaRPr lang="ko-KR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서울</a:t>
            </a:r>
            <a:r>
              <a:rPr lang="en-US" altLang="ko-KR" dirty="0" smtClean="0"/>
              <a:t>)5</a:t>
            </a:r>
            <a:r>
              <a:rPr lang="en-US" altLang="ko-KR" dirty="0" smtClean="0"/>
              <a:t>.</a:t>
            </a:r>
            <a:r>
              <a:rPr lang="ko-KR" altLang="en-US" dirty="0" smtClean="0"/>
              <a:t>포인트 </a:t>
            </a:r>
            <a:r>
              <a:rPr lang="ko-KR" altLang="en-US" dirty="0" smtClean="0"/>
              <a:t>볼륨올백</a:t>
            </a:r>
            <a:r>
              <a:rPr lang="en-US" altLang="ko-KR" dirty="0" smtClean="0"/>
              <a:t>(9</a:t>
            </a:r>
            <a:r>
              <a:rPr lang="ko-KR" altLang="en-US" dirty="0" smtClean="0"/>
              <a:t>월</a:t>
            </a:r>
            <a:r>
              <a:rPr lang="en-US" altLang="ko-KR" dirty="0" smtClean="0"/>
              <a:t>9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9" name="내용 개체 틀 8" descr="20130422_11114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84784"/>
            <a:ext cx="3394472" cy="4525963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21299999" rev="0"/>
            </a:camera>
            <a:lightRig rig="threePt" dir="t"/>
          </a:scene3d>
          <a:sp3d>
            <a:bevelT prst="convex"/>
          </a:sp3d>
        </p:spPr>
      </p:pic>
      <p:sp>
        <p:nvSpPr>
          <p:cNvPr id="8" name="내용 개체 틀 7"/>
          <p:cNvSpPr>
            <a:spLocks noGrp="1"/>
          </p:cNvSpPr>
          <p:nvPr>
            <p:ph sz="half" idx="2"/>
          </p:nvPr>
        </p:nvSpPr>
        <p:spPr>
          <a:scene3d>
            <a:camera prst="perspectiveContrastingLeftFacing"/>
            <a:lightRig rig="threePt" dir="t"/>
          </a:scene3d>
        </p:spPr>
        <p:txBody>
          <a:bodyPr/>
          <a:lstStyle/>
          <a:p>
            <a:r>
              <a:rPr lang="ko-KR" altLang="en-US" dirty="0" err="1" smtClean="0"/>
              <a:t>정수리쪽만</a:t>
            </a:r>
            <a:r>
              <a:rPr lang="ko-KR" altLang="en-US" dirty="0" smtClean="0"/>
              <a:t> 올백으로 연출하여 일반 올백보다 조금 더 세련된 느낌을 만들어 본다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준비물</a:t>
            </a:r>
            <a:r>
              <a:rPr lang="en-US" altLang="ko-KR" dirty="0" smtClean="0"/>
              <a:t>-</a:t>
            </a:r>
            <a:r>
              <a:rPr lang="ko-KR" altLang="en-US" dirty="0" smtClean="0"/>
              <a:t>업 도구 일체 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볼륨매직기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긴머리가발</a:t>
            </a:r>
            <a:r>
              <a:rPr lang="en-US" altLang="ko-KR" dirty="0" smtClean="0"/>
              <a:t>.</a:t>
            </a:r>
            <a:r>
              <a:rPr lang="ko-KR" altLang="en-US" dirty="0" smtClean="0"/>
              <a:t>망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핀컬핀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경상</a:t>
            </a:r>
            <a:r>
              <a:rPr lang="en-US" altLang="ko-KR" dirty="0" smtClean="0"/>
              <a:t>)1.</a:t>
            </a:r>
            <a:r>
              <a:rPr lang="ko-KR" altLang="en-US" dirty="0" smtClean="0"/>
              <a:t>웨이브 업 스타일</a:t>
            </a:r>
            <a:r>
              <a:rPr lang="en-US" altLang="ko-KR" dirty="0" smtClean="0"/>
              <a:t>(9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  <a:endParaRPr lang="ko-KR" altLang="en-US" dirty="0" smtClean="0"/>
          </a:p>
        </p:txBody>
      </p:sp>
      <p:sp>
        <p:nvSpPr>
          <p:cNvPr id="15362" name="내용 개체 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2400" dirty="0" smtClean="0"/>
              <a:t>고데기 컬을 이용한 스타일로 정형화 되지 않게 최대한 내츄럴함을 살려 연출</a:t>
            </a:r>
            <a:endParaRPr lang="en-US" altLang="ko-KR" sz="2400" dirty="0" smtClean="0"/>
          </a:p>
        </p:txBody>
      </p:sp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4572000" y="4149081"/>
            <a:ext cx="374491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2400" dirty="0">
                <a:latin typeface="맑은 고딕" pitchFamily="50" charset="-127"/>
                <a:ea typeface="맑은 고딕" pitchFamily="50" charset="-127"/>
              </a:rPr>
              <a:t>준비물</a:t>
            </a:r>
            <a:r>
              <a:rPr kumimoji="0" lang="en-US" altLang="ko-KR" sz="2400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kumimoji="0" lang="ko-KR" altLang="en-US" sz="24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kumimoji="0" lang="ko-KR" altLang="en-US" sz="2400" dirty="0">
                <a:latin typeface="맑은 고딕" pitchFamily="50" charset="-127"/>
                <a:ea typeface="맑은 고딕" pitchFamily="50" charset="-127"/>
              </a:rPr>
              <a:t>롱 레이어 가발</a:t>
            </a:r>
            <a:r>
              <a:rPr kumimoji="0" lang="en-US" altLang="ko-KR" sz="2400" dirty="0">
                <a:latin typeface="맑은 고딕" pitchFamily="50" charset="-127"/>
                <a:ea typeface="맑은 고딕" pitchFamily="50" charset="-127"/>
              </a:rPr>
              <a:t>.</a:t>
            </a:r>
            <a:r>
              <a:rPr kumimoji="0" lang="ko-KR" altLang="en-US" sz="2400" dirty="0">
                <a:latin typeface="맑은 고딕" pitchFamily="50" charset="-127"/>
                <a:ea typeface="맑은 고딕" pitchFamily="50" charset="-127"/>
              </a:rPr>
              <a:t>업 스타일 도구 일체</a:t>
            </a:r>
            <a:r>
              <a:rPr kumimoji="0" lang="en-US" altLang="ko-KR" sz="2400" dirty="0" smtClean="0">
                <a:latin typeface="맑은 고딕" pitchFamily="50" charset="-127"/>
                <a:ea typeface="맑은 고딕" pitchFamily="50" charset="-127"/>
              </a:rPr>
              <a:t>.,</a:t>
            </a:r>
            <a:r>
              <a:rPr kumimoji="0" lang="ko-KR" altLang="en-US" sz="2400" dirty="0" smtClean="0">
                <a:latin typeface="맑은 고딕" pitchFamily="50" charset="-127"/>
                <a:ea typeface="맑은 고딕" pitchFamily="50" charset="-127"/>
              </a:rPr>
              <a:t>스프레이</a:t>
            </a:r>
            <a:r>
              <a:rPr kumimoji="0" lang="en-US" altLang="ko-KR" sz="2400" dirty="0" smtClean="0">
                <a:latin typeface="맑은 고딕" pitchFamily="50" charset="-127"/>
                <a:ea typeface="맑은 고딕" pitchFamily="50" charset="-127"/>
              </a:rPr>
              <a:t>,</a:t>
            </a:r>
            <a:r>
              <a:rPr kumimoji="0" lang="ko-KR" altLang="en-US" sz="2400" dirty="0" smtClean="0">
                <a:latin typeface="맑은 고딕" pitchFamily="50" charset="-127"/>
                <a:ea typeface="맑은 고딕" pitchFamily="50" charset="-127"/>
              </a:rPr>
              <a:t>라운드 볼륨 매직기</a:t>
            </a:r>
            <a:endParaRPr kumimoji="0" lang="en-US" altLang="ko-KR" sz="2400" dirty="0">
              <a:latin typeface="맑은 고딕" pitchFamily="50" charset="-127"/>
              <a:ea typeface="맑은 고딕" pitchFamily="50" charset="-127"/>
            </a:endParaRPr>
          </a:p>
          <a:p>
            <a:endParaRPr kumimoji="0" lang="ko-KR" altLang="en-US" sz="24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7" name="내용 개체 틀 6" descr="20130502_12004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340768"/>
            <a:ext cx="2376264" cy="3516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그림 7" descr="20130502_1201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780928"/>
            <a:ext cx="2232248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경상</a:t>
            </a:r>
            <a:r>
              <a:rPr lang="en-US" altLang="ko-KR" dirty="0" smtClean="0"/>
              <a:t>)2.</a:t>
            </a:r>
            <a:r>
              <a:rPr lang="ko-KR" altLang="en-US" dirty="0" smtClean="0"/>
              <a:t>웨딩 업 스타일</a:t>
            </a:r>
            <a:r>
              <a:rPr lang="en-US" altLang="ko-KR" dirty="0" smtClean="0"/>
              <a:t>(9</a:t>
            </a:r>
            <a:r>
              <a:rPr lang="ko-KR" altLang="en-US" dirty="0" smtClean="0"/>
              <a:t>월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  <a:endParaRPr lang="ko-KR" altLang="en-US" dirty="0" smtClean="0"/>
          </a:p>
        </p:txBody>
      </p:sp>
      <p:sp>
        <p:nvSpPr>
          <p:cNvPr id="6" name="내용 개체 틀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 smtClean="0"/>
              <a:t>사이드 연출 기법과 아웃컬의 흐름을 이용한 다운업 스타일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준비물</a:t>
            </a:r>
            <a:r>
              <a:rPr lang="en-US" altLang="ko-KR" dirty="0" smtClean="0"/>
              <a:t>-</a:t>
            </a:r>
            <a:r>
              <a:rPr lang="ko-KR" altLang="en-US" dirty="0" smtClean="0"/>
              <a:t>긴머리 가발</a:t>
            </a:r>
            <a:r>
              <a:rPr lang="en-US" altLang="ko-KR" dirty="0" smtClean="0"/>
              <a:t>.</a:t>
            </a:r>
            <a:r>
              <a:rPr lang="ko-KR" altLang="en-US" dirty="0" smtClean="0"/>
              <a:t>업 도구 일체</a:t>
            </a:r>
            <a:r>
              <a:rPr lang="en-US" altLang="ko-KR" dirty="0" smtClean="0"/>
              <a:t>.</a:t>
            </a:r>
            <a:r>
              <a:rPr lang="ko-KR" altLang="en-US" dirty="0" smtClean="0"/>
              <a:t>라운드 볼륨매직기</a:t>
            </a:r>
            <a:endParaRPr lang="ko-KR" altLang="en-US" dirty="0"/>
          </a:p>
        </p:txBody>
      </p:sp>
      <p:pic>
        <p:nvPicPr>
          <p:cNvPr id="8" name="내용 개체 틀 7" descr="20120608_18455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600200"/>
            <a:ext cx="2232248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 descr="20120608_1845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628800"/>
            <a:ext cx="1800200" cy="4392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136</Words>
  <Application>Microsoft Office PowerPoint</Application>
  <PresentationFormat>화면 슬라이드 쇼(4:3)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D-class(cut1)중년 헤어스타일</vt:lpstr>
      <vt:lpstr>서울)5.포인트 볼륨올백(9월9일)</vt:lpstr>
      <vt:lpstr>경상)1.웨이브 업 스타일(9월23일)</vt:lpstr>
      <vt:lpstr>경상)2.웨딩 업 스타일(9월23일)</vt:lpstr>
    </vt:vector>
  </TitlesOfParts>
  <Company>All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5.핑거웨이브 업스타일(9월 9일)</dc:title>
  <dc:creator>End User</dc:creator>
  <cp:lastModifiedBy>End User</cp:lastModifiedBy>
  <cp:revision>5</cp:revision>
  <dcterms:created xsi:type="dcterms:W3CDTF">2013-08-12T10:05:35Z</dcterms:created>
  <dcterms:modified xsi:type="dcterms:W3CDTF">2013-08-28T06:51:02Z</dcterms:modified>
</cp:coreProperties>
</file>