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87" r:id="rId3"/>
    <p:sldId id="303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5" autoAdjust="0"/>
    <p:restoredTop sz="97917" autoAdjust="0"/>
  </p:normalViewPr>
  <p:slideViewPr>
    <p:cSldViewPr>
      <p:cViewPr>
        <p:scale>
          <a:sx n="70" d="100"/>
          <a:sy n="70" d="100"/>
        </p:scale>
        <p:origin x="-125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98026-629E-47B9-8094-B438DF5EF416}" type="datetimeFigureOut">
              <a:rPr lang="ko-KR" altLang="en-US" smtClean="0"/>
              <a:pPr/>
              <a:t>2015-03-12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3109A-CC5D-48FA-86E1-3B29882A53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2015</a:t>
            </a:r>
            <a:r>
              <a:rPr lang="ko-KR" altLang="en-US" dirty="0" smtClean="0"/>
              <a:t>년 전반적인 </a:t>
            </a:r>
            <a:r>
              <a:rPr lang="ko-KR" altLang="en-US" dirty="0" err="1" smtClean="0"/>
              <a:t>헤어트렌드를</a:t>
            </a:r>
            <a:r>
              <a:rPr lang="ko-KR" altLang="en-US" dirty="0" smtClean="0"/>
              <a:t> 알아보자</a:t>
            </a:r>
            <a:endParaRPr lang="en-US" altLang="ko-KR" dirty="0" smtClean="0"/>
          </a:p>
          <a:p>
            <a:r>
              <a:rPr lang="ko-KR" altLang="en-US" dirty="0" smtClean="0"/>
              <a:t>살롱에서 </a:t>
            </a:r>
            <a:r>
              <a:rPr lang="ko-KR" altLang="en-US" dirty="0" err="1" smtClean="0"/>
              <a:t>사용할수있는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트렌드</a:t>
            </a:r>
            <a:r>
              <a:rPr lang="ko-KR" altLang="en-US" dirty="0" smtClean="0"/>
              <a:t> 컷 스타일과 </a:t>
            </a:r>
            <a:r>
              <a:rPr lang="ko-KR" altLang="en-US" dirty="0" err="1" smtClean="0"/>
              <a:t>컬러링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펌등을</a:t>
            </a:r>
            <a:r>
              <a:rPr lang="ko-KR" altLang="en-US" dirty="0" smtClean="0"/>
              <a:t> 알아보자</a:t>
            </a:r>
            <a:endParaRPr lang="en-US" altLang="ko-KR" dirty="0" smtClean="0"/>
          </a:p>
          <a:p>
            <a:r>
              <a:rPr lang="ko-KR" altLang="en-US" dirty="0" smtClean="0"/>
              <a:t>각자의 노하우공유와 소감발표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놈코어</a:t>
            </a:r>
            <a:r>
              <a:rPr lang="en-US" altLang="ko-KR" dirty="0" smtClean="0"/>
              <a:t>(norm core)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altLang="ko-KR" dirty="0" smtClean="0"/>
              <a:t>Normal(</a:t>
            </a:r>
            <a:r>
              <a:rPr lang="ko-KR" altLang="en-US" dirty="0" smtClean="0"/>
              <a:t>일반적인</a:t>
            </a:r>
            <a:r>
              <a:rPr lang="en-US" altLang="ko-KR" dirty="0" smtClean="0"/>
              <a:t>)+hardcore(</a:t>
            </a:r>
            <a:r>
              <a:rPr lang="ko-KR" altLang="en-US" dirty="0" smtClean="0"/>
              <a:t>핵심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다르지 않음에서 오는 자유로움을 추구하는 태도</a:t>
            </a:r>
          </a:p>
          <a:p>
            <a:r>
              <a:rPr lang="ko-KR" altLang="en-US" dirty="0" smtClean="0"/>
              <a:t>일부러 소박하고 평범한 것을 택함으로써 오히려 더 </a:t>
            </a:r>
            <a:r>
              <a:rPr lang="ko-KR" altLang="en-US" dirty="0" err="1" smtClean="0"/>
              <a:t>스타일리쉬하고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쿨함을</a:t>
            </a:r>
            <a:r>
              <a:rPr lang="ko-KR" altLang="en-US" dirty="0" smtClean="0"/>
              <a:t> 드러내는 패션을 말한다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My Documents\바탕 화면\KakaoTalk_20150312_0842398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60648"/>
            <a:ext cx="2520280" cy="3672408"/>
          </a:xfrm>
          <a:prstGeom prst="rect">
            <a:avLst/>
          </a:prstGeom>
          <a:noFill/>
        </p:spPr>
      </p:pic>
      <p:pic>
        <p:nvPicPr>
          <p:cNvPr id="1029" name="Picture 5" descr="D:\My Documents\바탕 화면\KakaoTalk_20150312_0842406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068960"/>
            <a:ext cx="2483768" cy="3501007"/>
          </a:xfrm>
          <a:prstGeom prst="rect">
            <a:avLst/>
          </a:prstGeom>
          <a:noFill/>
        </p:spPr>
      </p:pic>
      <p:pic>
        <p:nvPicPr>
          <p:cNvPr id="1026" name="Picture 2" descr="D:\My Documents\바탕 화면\KakaoTalk_20150312_08423976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60648"/>
            <a:ext cx="2520280" cy="3672408"/>
          </a:xfrm>
          <a:prstGeom prst="rect">
            <a:avLst/>
          </a:prstGeom>
          <a:noFill/>
        </p:spPr>
      </p:pic>
      <p:pic>
        <p:nvPicPr>
          <p:cNvPr id="1028" name="Picture 4" descr="D:\My Documents\바탕 화면\KakaoTalk_20150312_08424055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3068960"/>
            <a:ext cx="2339752" cy="3573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2464</TotalTime>
  <Words>50</Words>
  <Application>Microsoft Office PowerPoint</Application>
  <PresentationFormat>화면 슬라이드 쇼(4:3)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학습목표</vt:lpstr>
      <vt:lpstr>놈코어(norm core)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beginner</cp:lastModifiedBy>
  <cp:revision>189</cp:revision>
  <dcterms:created xsi:type="dcterms:W3CDTF">2014-09-02T01:07:41Z</dcterms:created>
  <dcterms:modified xsi:type="dcterms:W3CDTF">2015-03-12T00:27:04Z</dcterms:modified>
</cp:coreProperties>
</file>