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0A5D-524C-40F2-8650-3F71C3B12383}" type="datetimeFigureOut">
              <a:rPr lang="ko-KR" altLang="en-US" smtClean="0"/>
              <a:pPr/>
              <a:t>2010-06-21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B19F5-09B4-489F-A7EB-2EE67519DB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1"/>
            <a:ext cx="3456384" cy="13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92696"/>
            <a:ext cx="13239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6168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2388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343852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20229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44862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22955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695047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42481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43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43053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800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356992"/>
            <a:ext cx="2124075" cy="33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56992"/>
            <a:ext cx="231366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4</cp:revision>
  <dcterms:created xsi:type="dcterms:W3CDTF">2010-06-21T06:25:45Z</dcterms:created>
  <dcterms:modified xsi:type="dcterms:W3CDTF">2010-06-21T07:32:52Z</dcterms:modified>
</cp:coreProperties>
</file>