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40A5D-524C-40F2-8650-3F71C3B12383}" type="datetimeFigureOut">
              <a:rPr lang="ko-KR" altLang="en-US" smtClean="0"/>
              <a:pPr/>
              <a:t>2010-06-21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B19F5-09B4-489F-A7EB-2EE67519DB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708921"/>
            <a:ext cx="3456384" cy="135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132397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261683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01008"/>
            <a:ext cx="23886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124744"/>
            <a:ext cx="343852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20229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212976"/>
            <a:ext cx="44862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32656"/>
            <a:ext cx="229552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6672"/>
            <a:ext cx="695047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789040"/>
            <a:ext cx="424815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3434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501008"/>
            <a:ext cx="43053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4800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356992"/>
            <a:ext cx="2124075" cy="333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3356992"/>
            <a:ext cx="231366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화면 슬라이드 쇼(4:3)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4</cp:revision>
  <dcterms:created xsi:type="dcterms:W3CDTF">2010-06-21T06:25:45Z</dcterms:created>
  <dcterms:modified xsi:type="dcterms:W3CDTF">2010-06-21T07:32:52Z</dcterms:modified>
</cp:coreProperties>
</file>