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22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FDAF85-0432-4D22-8766-DDA7AFE6DF8F}" type="datetimeFigureOut">
              <a:rPr lang="ko-KR" altLang="en-US"/>
              <a:pPr>
                <a:defRPr/>
              </a:pPr>
              <a:t>2010-11-30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34BB6A-0E28-425B-ADFD-65E11AFCD78D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907C5C-E921-4BC3-92F2-B2F604BB6FEA}" type="datetimeFigureOut">
              <a:rPr lang="ko-KR" altLang="en-US"/>
              <a:pPr>
                <a:defRPr/>
              </a:pPr>
              <a:t>2010-11-30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B63F78-F8E2-47BB-93B4-D43B939CF851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19B28A-6A1D-4A97-8712-8A8B62B9D740}" type="datetimeFigureOut">
              <a:rPr lang="ko-KR" altLang="en-US"/>
              <a:pPr>
                <a:defRPr/>
              </a:pPr>
              <a:t>2010-11-30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B56F6E-0BB9-4A7A-AB7D-063F4E99DDBD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DA6C68-2372-4C84-9B7B-AD097901D23F}" type="datetimeFigureOut">
              <a:rPr lang="ko-KR" altLang="en-US"/>
              <a:pPr>
                <a:defRPr/>
              </a:pPr>
              <a:t>2010-11-30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D56793-C86A-4EB8-80A7-05946232D9B5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A0E2B1-1FC3-4EE3-93A7-8E00A40C5498}" type="datetimeFigureOut">
              <a:rPr lang="ko-KR" altLang="en-US"/>
              <a:pPr>
                <a:defRPr/>
              </a:pPr>
              <a:t>2010-11-30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518CEA-2869-40BD-8F83-BCD9B722F88F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630C1E-4704-474F-94B0-8D695FCC5CB5}" type="datetimeFigureOut">
              <a:rPr lang="ko-KR" altLang="en-US"/>
              <a:pPr>
                <a:defRPr/>
              </a:pPr>
              <a:t>2010-11-30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9A9802-AA91-4F77-B591-FE17900919E2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27198-C201-45E1-9679-8ED19C55D89E}" type="datetimeFigureOut">
              <a:rPr lang="ko-KR" altLang="en-US"/>
              <a:pPr>
                <a:defRPr/>
              </a:pPr>
              <a:t>2010-11-30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E672F4-53BC-4DBE-9940-5F079DA9F2AB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F9413-1EE3-4774-8D56-393224EFE26E}" type="datetimeFigureOut">
              <a:rPr lang="ko-KR" altLang="en-US"/>
              <a:pPr>
                <a:defRPr/>
              </a:pPr>
              <a:t>2010-11-30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5F49E0-800D-4049-A5DD-9D5730F3D403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767CCC-DC58-4F6B-A53E-CA004FE22E7A}" type="datetimeFigureOut">
              <a:rPr lang="ko-KR" altLang="en-US"/>
              <a:pPr>
                <a:defRPr/>
              </a:pPr>
              <a:t>2010-11-30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98F771-C8F4-4C1E-B2C6-FDBE4B18FCEC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37C572-31F1-4463-887F-4D4036FCF7D4}" type="datetimeFigureOut">
              <a:rPr lang="ko-KR" altLang="en-US"/>
              <a:pPr>
                <a:defRPr/>
              </a:pPr>
              <a:t>2010-11-30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933D79-B6CF-4B64-9835-7CE4961A570B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1CA9F7-E19A-4BBD-BADF-434AEA81B5D9}" type="datetimeFigureOut">
              <a:rPr lang="ko-KR" altLang="en-US"/>
              <a:pPr>
                <a:defRPr/>
              </a:pPr>
              <a:t>2010-11-30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E37BCF-9FE1-4FCB-A56C-486B79464EBE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제목 개체 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027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83983FDA-76A0-433A-87BC-2A035BA513EE}" type="datetimeFigureOut">
              <a:rPr lang="ko-KR" altLang="en-US"/>
              <a:pPr>
                <a:defRPr/>
              </a:pPr>
              <a:t>2010-11-30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498B1B03-2452-4BDE-BD70-29904478E924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 latinLnBrk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fontAlgn="base" latinLnBrk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 latinLnBrk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 latinLnBrk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 latinLnBrk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 latinLnBrk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gif"/><Relationship Id="rId3" Type="http://schemas.openxmlformats.org/officeDocument/2006/relationships/image" Target="../media/image2.jpeg"/><Relationship Id="rId7" Type="http://schemas.openxmlformats.org/officeDocument/2006/relationships/image" Target="../media/image6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gif"/><Relationship Id="rId5" Type="http://schemas.openxmlformats.org/officeDocument/2006/relationships/image" Target="../media/image4.gif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타원 22"/>
          <p:cNvSpPr/>
          <p:nvPr/>
        </p:nvSpPr>
        <p:spPr>
          <a:xfrm>
            <a:off x="1187450" y="2133600"/>
            <a:ext cx="1420813" cy="1557338"/>
          </a:xfrm>
          <a:prstGeom prst="ellipse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/>
          </a:p>
        </p:txBody>
      </p:sp>
      <p:sp>
        <p:nvSpPr>
          <p:cNvPr id="22" name="타원 21"/>
          <p:cNvSpPr/>
          <p:nvPr/>
        </p:nvSpPr>
        <p:spPr>
          <a:xfrm>
            <a:off x="7667625" y="260350"/>
            <a:ext cx="1008063" cy="936625"/>
          </a:xfrm>
          <a:prstGeom prst="ellipse">
            <a:avLst/>
          </a:prstGeom>
          <a:blipFill>
            <a:blip r:embed="rId3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/>
          </a:p>
        </p:txBody>
      </p:sp>
      <p:sp>
        <p:nvSpPr>
          <p:cNvPr id="21" name="타원 20"/>
          <p:cNvSpPr/>
          <p:nvPr/>
        </p:nvSpPr>
        <p:spPr>
          <a:xfrm>
            <a:off x="4211638" y="836613"/>
            <a:ext cx="1289050" cy="1360487"/>
          </a:xfrm>
          <a:prstGeom prst="ellipse">
            <a:avLst/>
          </a:prstGeom>
          <a:blipFill>
            <a:blip r:embed="rId4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pic>
        <p:nvPicPr>
          <p:cNvPr id="13317" name="그림 18" descr="드라이.gif"/>
          <p:cNvPicPr>
            <a:picLocks noChangeAspect="1"/>
          </p:cNvPicPr>
          <p:nvPr/>
        </p:nvPicPr>
        <p:blipFill>
          <a:blip r:embed="rId5"/>
          <a:srcRect l="15697" r="3856"/>
          <a:stretch>
            <a:fillRect/>
          </a:stretch>
        </p:blipFill>
        <p:spPr bwMode="auto">
          <a:xfrm>
            <a:off x="0" y="3716338"/>
            <a:ext cx="2124075" cy="314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그림 12" descr="나.gif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878513" y="1341438"/>
            <a:ext cx="3265487" cy="5516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모서리가 둥근 직사각형 2"/>
          <p:cNvSpPr/>
          <p:nvPr/>
        </p:nvSpPr>
        <p:spPr>
          <a:xfrm>
            <a:off x="0" y="765175"/>
            <a:ext cx="8929688" cy="2303463"/>
          </a:xfrm>
          <a:prstGeom prst="roundRect">
            <a:avLst/>
          </a:prstGeom>
          <a:solidFill>
            <a:schemeClr val="bg1">
              <a:lumMod val="50000"/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/>
          </a:p>
        </p:txBody>
      </p:sp>
      <p:sp>
        <p:nvSpPr>
          <p:cNvPr id="13320" name="TextBox 3"/>
          <p:cNvSpPr txBox="1">
            <a:spLocks noChangeArrowheads="1"/>
          </p:cNvSpPr>
          <p:nvPr/>
        </p:nvSpPr>
        <p:spPr bwMode="auto">
          <a:xfrm>
            <a:off x="63500" y="-26988"/>
            <a:ext cx="443706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ko-KR" sz="3600">
                <a:latin typeface="Bauhaus 93"/>
                <a:ea typeface="맑은 고딕" pitchFamily="50" charset="-127"/>
              </a:rPr>
              <a:t>DRY CUTTING </a:t>
            </a:r>
            <a:r>
              <a:rPr kumimoji="0" lang="en-US" altLang="ko-KR" sz="2800">
                <a:solidFill>
                  <a:srgbClr val="FF0000"/>
                </a:solidFill>
                <a:latin typeface="Bauhaus 93"/>
                <a:ea typeface="맑은 고딕" pitchFamily="50" charset="-127"/>
              </a:rPr>
              <a:t>SEMINAR</a:t>
            </a:r>
            <a:endParaRPr kumimoji="0" lang="ko-KR" altLang="en-US" sz="2800">
              <a:solidFill>
                <a:srgbClr val="FF0000"/>
              </a:solidFill>
              <a:latin typeface="Bauhaus 93"/>
              <a:ea typeface="맑은 고딕" pitchFamily="50" charset="-127"/>
            </a:endParaRPr>
          </a:p>
        </p:txBody>
      </p:sp>
      <p:grpSp>
        <p:nvGrpSpPr>
          <p:cNvPr id="13321" name="그룹 10"/>
          <p:cNvGrpSpPr>
            <a:grpSpLocks/>
          </p:cNvGrpSpPr>
          <p:nvPr/>
        </p:nvGrpSpPr>
        <p:grpSpPr bwMode="auto">
          <a:xfrm>
            <a:off x="373063" y="457200"/>
            <a:ext cx="3767137" cy="307975"/>
            <a:chOff x="179512" y="476672"/>
            <a:chExt cx="3767113" cy="307777"/>
          </a:xfrm>
        </p:grpSpPr>
        <p:sp>
          <p:nvSpPr>
            <p:cNvPr id="13329" name="TextBox 4"/>
            <p:cNvSpPr txBox="1">
              <a:spLocks noChangeArrowheads="1"/>
            </p:cNvSpPr>
            <p:nvPr/>
          </p:nvSpPr>
          <p:spPr bwMode="auto">
            <a:xfrm>
              <a:off x="179512" y="476672"/>
              <a:ext cx="1596912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kumimoji="0" lang="en-US" altLang="ko-KR" sz="1400">
                  <a:latin typeface="HY견고딕" pitchFamily="18" charset="-127"/>
                  <a:ea typeface="HY견고딕" pitchFamily="18" charset="-127"/>
                </a:rPr>
                <a:t>PEEK-A-BOO </a:t>
              </a:r>
              <a:endParaRPr kumimoji="0" lang="ko-KR" altLang="en-US" sz="1400">
                <a:latin typeface="HY견고딕" pitchFamily="18" charset="-127"/>
                <a:ea typeface="HY견고딕" pitchFamily="18" charset="-127"/>
              </a:endParaRPr>
            </a:p>
          </p:txBody>
        </p:sp>
        <p:grpSp>
          <p:nvGrpSpPr>
            <p:cNvPr id="13330" name="그룹 7"/>
            <p:cNvGrpSpPr>
              <a:grpSpLocks/>
            </p:cNvGrpSpPr>
            <p:nvPr/>
          </p:nvGrpSpPr>
          <p:grpSpPr bwMode="auto">
            <a:xfrm>
              <a:off x="1545232" y="476672"/>
              <a:ext cx="362472" cy="230832"/>
              <a:chOff x="3491880" y="1124744"/>
              <a:chExt cx="362472" cy="230832"/>
            </a:xfrm>
          </p:grpSpPr>
          <p:sp>
            <p:nvSpPr>
              <p:cNvPr id="13332" name="TextBox 5"/>
              <p:cNvSpPr txBox="1">
                <a:spLocks noChangeArrowheads="1"/>
              </p:cNvSpPr>
              <p:nvPr/>
            </p:nvSpPr>
            <p:spPr bwMode="auto">
              <a:xfrm>
                <a:off x="3491880" y="1124744"/>
                <a:ext cx="266420" cy="2308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kumimoji="0" lang="en-US" altLang="ko-KR" sz="900">
                    <a:solidFill>
                      <a:srgbClr val="FF0000"/>
                    </a:solidFill>
                    <a:latin typeface="HY견고딕" pitchFamily="18" charset="-127"/>
                    <a:ea typeface="HY견고딕" pitchFamily="18" charset="-127"/>
                  </a:rPr>
                  <a:t>T</a:t>
                </a:r>
                <a:endParaRPr kumimoji="0" lang="ko-KR" altLang="en-US" sz="900">
                  <a:solidFill>
                    <a:srgbClr val="FF000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  <p:sp>
            <p:nvSpPr>
              <p:cNvPr id="13333" name="TextBox 6"/>
              <p:cNvSpPr txBox="1">
                <a:spLocks noChangeArrowheads="1"/>
              </p:cNvSpPr>
              <p:nvPr/>
            </p:nvSpPr>
            <p:spPr bwMode="auto">
              <a:xfrm>
                <a:off x="3563888" y="1124744"/>
                <a:ext cx="290464" cy="2308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kumimoji="0" lang="en-US" altLang="ko-KR" sz="900">
                    <a:solidFill>
                      <a:srgbClr val="FF0000"/>
                    </a:solidFill>
                    <a:latin typeface="HY견고딕" pitchFamily="18" charset="-127"/>
                    <a:ea typeface="HY견고딕" pitchFamily="18" charset="-127"/>
                  </a:rPr>
                  <a:t>M</a:t>
                </a:r>
                <a:endParaRPr kumimoji="0" lang="ko-KR" altLang="en-US" sz="900">
                  <a:solidFill>
                    <a:srgbClr val="FF000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  <p:sp>
          <p:nvSpPr>
            <p:cNvPr id="13331" name="TextBox 9"/>
            <p:cNvSpPr txBox="1">
              <a:spLocks noChangeArrowheads="1"/>
            </p:cNvSpPr>
            <p:nvPr/>
          </p:nvSpPr>
          <p:spPr bwMode="auto">
            <a:xfrm>
              <a:off x="1735763" y="503094"/>
              <a:ext cx="2210862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kumimoji="0" lang="en-US" altLang="ko-KR" sz="1200">
                  <a:latin typeface="HY견고딕" pitchFamily="18" charset="-127"/>
                  <a:ea typeface="HY견고딕" pitchFamily="18" charset="-127"/>
                </a:rPr>
                <a:t>EDUCATION&amp;SCISSORS</a:t>
              </a:r>
              <a:endParaRPr kumimoji="0" lang="ko-KR" altLang="en-US" sz="1200">
                <a:latin typeface="HY견고딕" pitchFamily="18" charset="-127"/>
                <a:ea typeface="HY견고딕" pitchFamily="18" charset="-127"/>
              </a:endParaRPr>
            </a:p>
          </p:txBody>
        </p:sp>
      </p:grpSp>
      <p:sp>
        <p:nvSpPr>
          <p:cNvPr id="13322" name="TextBox 11"/>
          <p:cNvSpPr txBox="1">
            <a:spLocks noChangeArrowheads="1"/>
          </p:cNvSpPr>
          <p:nvPr/>
        </p:nvSpPr>
        <p:spPr bwMode="auto">
          <a:xfrm>
            <a:off x="323850" y="836613"/>
            <a:ext cx="8424863" cy="2154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en-US" altLang="ko-KR" sz="140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DRY CUTTING TECHNIQUE  IS</a:t>
            </a:r>
          </a:p>
          <a:p>
            <a:r>
              <a:rPr kumimoji="0" lang="ko-KR" altLang="en-US" sz="1200">
                <a:latin typeface="맑은 고딕" pitchFamily="50" charset="-127"/>
                <a:ea typeface="맑은 고딕" pitchFamily="50" charset="-127"/>
              </a:rPr>
              <a:t>근대의 현대 산업의 발전에 따라 미용산업 에도 많은 기술들이 소개 되고 개발 되어지고 있습니다</a:t>
            </a:r>
            <a:endParaRPr kumimoji="0" lang="en-US" altLang="ko-KR" sz="1200">
              <a:latin typeface="맑은 고딕" pitchFamily="50" charset="-127"/>
              <a:ea typeface="맑은 고딕" pitchFamily="50" charset="-127"/>
            </a:endParaRPr>
          </a:p>
          <a:p>
            <a:r>
              <a:rPr kumimoji="0" lang="ko-KR" altLang="en-US" sz="1200">
                <a:latin typeface="맑은 고딕" pitchFamily="50" charset="-127"/>
                <a:ea typeface="맑은 고딕" pitchFamily="50" charset="-127"/>
              </a:rPr>
              <a:t>기술들이 개발되고 소개 되어 지는 것 중에 가장 중요한 이유는 우리가</a:t>
            </a:r>
            <a:r>
              <a:rPr kumimoji="0" lang="en-US" altLang="ko-KR" sz="1200"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200">
                <a:latin typeface="맑은 고딕" pitchFamily="50" charset="-127"/>
                <a:ea typeface="맑은 고딕" pitchFamily="50" charset="-127"/>
              </a:rPr>
              <a:t>사는 동안 많은 유행들이 돌고 그 유행에 의해 </a:t>
            </a:r>
            <a:endParaRPr kumimoji="0" lang="en-US" altLang="ko-KR" sz="1200">
              <a:latin typeface="맑은 고딕" pitchFamily="50" charset="-127"/>
              <a:ea typeface="맑은 고딕" pitchFamily="50" charset="-127"/>
            </a:endParaRPr>
          </a:p>
          <a:p>
            <a:r>
              <a:rPr kumimoji="0" lang="ko-KR" altLang="en-US" sz="1200">
                <a:latin typeface="맑은 고딕" pitchFamily="50" charset="-127"/>
                <a:ea typeface="맑은 고딕" pitchFamily="50" charset="-127"/>
              </a:rPr>
              <a:t>고객의 욕구들이 계속해서 발전해 나가고 있다는 것에 생각이 듭니다</a:t>
            </a:r>
            <a:endParaRPr kumimoji="0" lang="en-US" altLang="ko-KR" sz="1200">
              <a:latin typeface="맑은 고딕" pitchFamily="50" charset="-127"/>
              <a:ea typeface="맑은 고딕" pitchFamily="50" charset="-127"/>
            </a:endParaRPr>
          </a:p>
          <a:p>
            <a:r>
              <a:rPr kumimoji="0" lang="ko-KR" altLang="en-US" sz="1200">
                <a:latin typeface="맑은 고딕" pitchFamily="50" charset="-127"/>
                <a:ea typeface="맑은 고딕" pitchFamily="50" charset="-127"/>
              </a:rPr>
              <a:t>물론 미래에 기술들이 잘 사용하기 위하여 개발 되어진 것들은 가장</a:t>
            </a:r>
            <a:r>
              <a:rPr kumimoji="0" lang="en-US" altLang="ko-KR" sz="1200"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200">
                <a:latin typeface="맑은 고딕" pitchFamily="50" charset="-127"/>
                <a:ea typeface="맑은 고딕" pitchFamily="50" charset="-127"/>
              </a:rPr>
              <a:t>기본적인 원리에 의해 창조 되어 진다는 것은 이미 알고 있는 사실입니다</a:t>
            </a:r>
            <a:endParaRPr kumimoji="0" lang="en-US" altLang="ko-KR" sz="1200">
              <a:latin typeface="맑은 고딕" pitchFamily="50" charset="-127"/>
              <a:ea typeface="맑은 고딕" pitchFamily="50" charset="-127"/>
            </a:endParaRPr>
          </a:p>
          <a:p>
            <a:r>
              <a:rPr kumimoji="0" lang="ko-KR" altLang="en-US" sz="1200">
                <a:latin typeface="맑은 고딕" pitchFamily="50" charset="-127"/>
                <a:ea typeface="맑은 고딕" pitchFamily="50" charset="-127"/>
              </a:rPr>
              <a:t>과거의 헤어 커팅 테크닉들이 블런트 </a:t>
            </a:r>
            <a:r>
              <a:rPr kumimoji="0" lang="en-US" altLang="ko-KR" sz="1200">
                <a:latin typeface="맑은 고딕" pitchFamily="50" charset="-127"/>
                <a:ea typeface="맑은 고딕" pitchFamily="50" charset="-127"/>
              </a:rPr>
              <a:t>,</a:t>
            </a:r>
            <a:r>
              <a:rPr kumimoji="0" lang="ko-KR" altLang="en-US" sz="1200">
                <a:latin typeface="맑은 고딕" pitchFamily="50" charset="-127"/>
                <a:ea typeface="맑은 고딕" pitchFamily="50" charset="-127"/>
              </a:rPr>
              <a:t>포인트 </a:t>
            </a:r>
            <a:r>
              <a:rPr kumimoji="0" lang="en-US" altLang="ko-KR" sz="1200">
                <a:latin typeface="맑은 고딕" pitchFamily="50" charset="-127"/>
                <a:ea typeface="맑은 고딕" pitchFamily="50" charset="-127"/>
              </a:rPr>
              <a:t>,</a:t>
            </a:r>
            <a:r>
              <a:rPr kumimoji="0" lang="ko-KR" altLang="en-US" sz="1200">
                <a:latin typeface="맑은 고딕" pitchFamily="50" charset="-127"/>
                <a:ea typeface="맑은 고딕" pitchFamily="50" charset="-127"/>
              </a:rPr>
              <a:t>틴닝 기술에 의해서 모양과 질감을 만들어 내는 시대라면 미래의 헤어 커팅 테크닉은 드라이커트라고 할</a:t>
            </a:r>
            <a:r>
              <a:rPr kumimoji="0" lang="en-US" altLang="ko-KR" sz="1200"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200">
                <a:latin typeface="맑은 고딕" pitchFamily="50" charset="-127"/>
                <a:ea typeface="맑은 고딕" pitchFamily="50" charset="-127"/>
              </a:rPr>
              <a:t>수 있습니다</a:t>
            </a:r>
            <a:endParaRPr kumimoji="0" lang="en-US" altLang="ko-KR" sz="1200">
              <a:latin typeface="맑은 고딕" pitchFamily="50" charset="-127"/>
              <a:ea typeface="맑은 고딕" pitchFamily="50" charset="-127"/>
            </a:endParaRPr>
          </a:p>
          <a:p>
            <a:r>
              <a:rPr kumimoji="0" lang="ko-KR" altLang="en-US" sz="1200">
                <a:latin typeface="맑은 고딕" pitchFamily="50" charset="-127"/>
                <a:ea typeface="맑은 고딕" pitchFamily="50" charset="-127"/>
              </a:rPr>
              <a:t>드라이 커트는 유행에 의해 이루어 지는 기술들이 절대 아닙니다</a:t>
            </a:r>
            <a:endParaRPr kumimoji="0" lang="en-US" altLang="ko-KR" sz="1200">
              <a:latin typeface="맑은 고딕" pitchFamily="50" charset="-127"/>
              <a:ea typeface="맑은 고딕" pitchFamily="50" charset="-127"/>
            </a:endParaRPr>
          </a:p>
          <a:p>
            <a:r>
              <a:rPr kumimoji="0" lang="ko-KR" altLang="en-US" sz="1200">
                <a:latin typeface="맑은 고딕" pitchFamily="50" charset="-127"/>
                <a:ea typeface="맑은 고딕" pitchFamily="50" charset="-127"/>
              </a:rPr>
              <a:t>미래에  더 잘 사용하기 위한 그리고 현대의 모양과 질감을 표현하기 위하여 </a:t>
            </a:r>
            <a:r>
              <a:rPr kumimoji="0" lang="en-US" altLang="ko-KR" sz="1200">
                <a:latin typeface="맑은 고딕" pitchFamily="50" charset="-127"/>
                <a:ea typeface="맑은 고딕" pitchFamily="50" charset="-127"/>
              </a:rPr>
              <a:t>13 </a:t>
            </a:r>
            <a:r>
              <a:rPr kumimoji="0" lang="ko-KR" altLang="en-US" sz="1200">
                <a:latin typeface="맑은 고딕" pitchFamily="50" charset="-127"/>
                <a:ea typeface="맑은 고딕" pitchFamily="50" charset="-127"/>
              </a:rPr>
              <a:t>가지의 꼭 필요한</a:t>
            </a:r>
            <a:r>
              <a:rPr kumimoji="0" lang="en-US" altLang="ko-KR" sz="1200"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200">
                <a:latin typeface="맑은 고딕" pitchFamily="50" charset="-127"/>
                <a:ea typeface="맑은 고딕" pitchFamily="50" charset="-127"/>
              </a:rPr>
              <a:t>미래적인 기본 테크닉을 의미 합니다</a:t>
            </a:r>
            <a:endParaRPr kumimoji="0" lang="en-US" altLang="ko-KR" sz="12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4" name="모서리가 둥근 직사각형 13"/>
          <p:cNvSpPr/>
          <p:nvPr/>
        </p:nvSpPr>
        <p:spPr>
          <a:xfrm>
            <a:off x="34925" y="3213100"/>
            <a:ext cx="8929688" cy="1079500"/>
          </a:xfrm>
          <a:prstGeom prst="round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sp>
        <p:nvSpPr>
          <p:cNvPr id="13324" name="TextBox 16"/>
          <p:cNvSpPr txBox="1">
            <a:spLocks noChangeArrowheads="1"/>
          </p:cNvSpPr>
          <p:nvPr/>
        </p:nvSpPr>
        <p:spPr bwMode="auto">
          <a:xfrm>
            <a:off x="77788" y="3284538"/>
            <a:ext cx="9031287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ko-KR" altLang="en-US" sz="1400">
                <a:latin typeface="맑은 고딕" pitchFamily="50" charset="-127"/>
                <a:ea typeface="맑은 고딕" pitchFamily="50" charset="-127"/>
              </a:rPr>
              <a:t>드라이 커트는 모든 헤어 타입 에서 가장 유용하게 사용할 수 있으며 스스로의 헤어 스타일을 창조 할 수 있고 </a:t>
            </a:r>
            <a:endParaRPr kumimoji="0" lang="en-US" altLang="ko-KR" sz="1400">
              <a:latin typeface="맑은 고딕" pitchFamily="50" charset="-127"/>
              <a:ea typeface="맑은 고딕" pitchFamily="50" charset="-127"/>
            </a:endParaRPr>
          </a:p>
          <a:p>
            <a:r>
              <a:rPr kumimoji="0" lang="ko-KR" altLang="en-US" sz="1400">
                <a:latin typeface="맑은 고딕" pitchFamily="50" charset="-127"/>
                <a:ea typeface="맑은 고딕" pitchFamily="50" charset="-127"/>
              </a:rPr>
              <a:t>재현 할 수 있는 고객중심의 결과를 낳을 수 있어 넓은 분야에서</a:t>
            </a:r>
            <a:r>
              <a:rPr kumimoji="0" lang="en-US" altLang="ko-KR" sz="1400"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400">
                <a:latin typeface="맑은 고딕" pitchFamily="50" charset="-127"/>
                <a:ea typeface="맑은 고딕" pitchFamily="50" charset="-127"/>
              </a:rPr>
              <a:t>보았을 경우</a:t>
            </a:r>
            <a:r>
              <a:rPr kumimoji="0" lang="en-US" altLang="ko-KR" sz="1400">
                <a:latin typeface="맑은 고딕" pitchFamily="50" charset="-127"/>
                <a:ea typeface="맑은 고딕" pitchFamily="50" charset="-127"/>
              </a:rPr>
              <a:t>COMMERCIAL HAIR STYLE </a:t>
            </a:r>
          </a:p>
          <a:p>
            <a:r>
              <a:rPr kumimoji="0" lang="ko-KR" altLang="en-US" sz="1400">
                <a:latin typeface="맑은 고딕" pitchFamily="50" charset="-127"/>
                <a:ea typeface="맑은 고딕" pitchFamily="50" charset="-127"/>
              </a:rPr>
              <a:t>결과를 보여 줄 수 있습니다</a:t>
            </a:r>
          </a:p>
        </p:txBody>
      </p:sp>
      <p:pic>
        <p:nvPicPr>
          <p:cNvPr id="13325" name="그림 17" descr="드라이 3.gif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935538" y="4221163"/>
            <a:ext cx="1808162" cy="2636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6" name="그림 19" descr="드라이 1.gif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627313" y="4008438"/>
            <a:ext cx="1873250" cy="287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한쪽 모서리는 잘리고 다른 쪽 모서리는 둥근 사각형 23"/>
          <p:cNvSpPr/>
          <p:nvPr/>
        </p:nvSpPr>
        <p:spPr>
          <a:xfrm>
            <a:off x="34925" y="4365625"/>
            <a:ext cx="5832475" cy="2303463"/>
          </a:xfrm>
          <a:prstGeom prst="snipRound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sp>
        <p:nvSpPr>
          <p:cNvPr id="13328" name="TextBox 24"/>
          <p:cNvSpPr txBox="1">
            <a:spLocks noChangeArrowheads="1"/>
          </p:cNvSpPr>
          <p:nvPr/>
        </p:nvSpPr>
        <p:spPr bwMode="auto">
          <a:xfrm>
            <a:off x="179388" y="4437063"/>
            <a:ext cx="5113337" cy="2246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ko-KR" altLang="en-US" sz="100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희 수 </a:t>
            </a:r>
            <a:r>
              <a:rPr kumimoji="0" lang="en-US" altLang="ko-KR" sz="80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ART TEAM INSTRUCTOR</a:t>
            </a:r>
          </a:p>
          <a:p>
            <a:r>
              <a:rPr kumimoji="0" lang="ko-KR" altLang="en-US" sz="100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봅스 인터네셔날 커트 강사</a:t>
            </a:r>
            <a:r>
              <a:rPr kumimoji="0" lang="en-US" altLang="ko-KR" sz="100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,</a:t>
            </a:r>
            <a:r>
              <a:rPr kumimoji="0" lang="ko-KR" altLang="en-US" sz="100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이노시스 재교육센터 수석강사 역임</a:t>
            </a:r>
            <a:endParaRPr kumimoji="0" lang="en-US" altLang="ko-KR" sz="100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  <a:p>
            <a:r>
              <a:rPr kumimoji="0" lang="ko-KR" altLang="en-US" sz="100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큐브 재교육 센터 교육 부장 역임 </a:t>
            </a:r>
            <a:r>
              <a:rPr kumimoji="0" lang="en-US" altLang="ko-KR" sz="100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,</a:t>
            </a:r>
            <a:r>
              <a:rPr kumimoji="0" lang="ko-KR" altLang="en-US" sz="100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한국 토니앤가이 강사 역임</a:t>
            </a:r>
            <a:endParaRPr kumimoji="0" lang="en-US" altLang="ko-KR" sz="100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  <a:p>
            <a:endParaRPr kumimoji="0" lang="en-US" altLang="ko-KR" sz="100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  <a:p>
            <a:r>
              <a:rPr kumimoji="0" lang="ko-KR" altLang="en-US" sz="100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일본 타다오 아라히 수료</a:t>
            </a:r>
            <a:r>
              <a:rPr kumimoji="0" lang="en-US" altLang="ko-KR" sz="100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,</a:t>
            </a:r>
            <a:r>
              <a:rPr kumimoji="0" lang="ko-KR" altLang="en-US" sz="100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일본 하기 와라쇼 커팅 스쿨 졸업</a:t>
            </a:r>
            <a:endParaRPr kumimoji="0" lang="en-US" altLang="ko-KR" sz="100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  <a:p>
            <a:r>
              <a:rPr kumimoji="0" lang="ko-KR" altLang="en-US" sz="100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일본 토니앤가이 어드반스  코스 수료</a:t>
            </a:r>
            <a:r>
              <a:rPr kumimoji="0" lang="en-US" altLang="ko-KR" sz="100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0" lang="ko-KR" altLang="en-US" sz="100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일본 토니앤가이 신크로라이즈드 코스 수료</a:t>
            </a:r>
            <a:endParaRPr kumimoji="0" lang="en-US" altLang="ko-KR" sz="100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  <a:p>
            <a:r>
              <a:rPr kumimoji="0" lang="ko-KR" altLang="en-US" sz="100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영국 토니앤가이 퓨처 클래식 풀 코스 수료 </a:t>
            </a:r>
            <a:r>
              <a:rPr kumimoji="0" lang="en-US" altLang="ko-KR" sz="100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,</a:t>
            </a:r>
            <a:r>
              <a:rPr kumimoji="0" lang="ko-KR" altLang="en-US" sz="100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영국 토니앤 가이 강사트레이닝 과정  수료</a:t>
            </a:r>
            <a:endParaRPr kumimoji="0" lang="en-US" altLang="ko-KR" sz="100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  <a:p>
            <a:endParaRPr kumimoji="0" lang="en-US" altLang="ko-KR" sz="100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  <a:p>
            <a:r>
              <a:rPr kumimoji="0" lang="ko-KR" altLang="en-US" sz="100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미용 매거진 헤어그라픽 연재</a:t>
            </a:r>
            <a:r>
              <a:rPr kumimoji="0" lang="en-US" altLang="ko-KR" sz="100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0" lang="ko-KR" altLang="en-US" sz="100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미용매거진 더뷰티  연재</a:t>
            </a:r>
            <a:endParaRPr kumimoji="0" lang="en-US" altLang="ko-KR" sz="100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  <a:p>
            <a:endParaRPr kumimoji="0" lang="en-US" altLang="ko-KR" sz="100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  <a:p>
            <a:r>
              <a:rPr kumimoji="0" lang="ko-KR" altLang="en-US" sz="100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현</a:t>
            </a:r>
            <a:r>
              <a:rPr kumimoji="0" lang="en-US" altLang="ko-KR" sz="100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kumimoji="0" lang="ko-KR" altLang="en-US" sz="100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전국 세미나 크리에이티브  강사 디렉터</a:t>
            </a:r>
            <a:r>
              <a:rPr kumimoji="0" lang="en-US" altLang="ko-KR" sz="100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00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현</a:t>
            </a:r>
            <a:r>
              <a:rPr kumimoji="0" lang="en-US" altLang="ko-KR" sz="100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kumimoji="0" lang="ko-KR" altLang="en-US" sz="100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피크아브 티엠 헤어 살롱 디렉터</a:t>
            </a:r>
            <a:endParaRPr kumimoji="0" lang="en-US" altLang="ko-KR" sz="100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  <a:p>
            <a:r>
              <a:rPr kumimoji="0" lang="ko-KR" altLang="en-US" sz="100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현</a:t>
            </a:r>
            <a:r>
              <a:rPr kumimoji="0" lang="en-US" altLang="ko-KR" sz="100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kumimoji="0" lang="ko-KR" altLang="en-US" sz="100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피크아브 티엠 교육 팀장</a:t>
            </a:r>
            <a:r>
              <a:rPr kumimoji="0" lang="en-US" altLang="ko-KR" sz="100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00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현</a:t>
            </a:r>
            <a:r>
              <a:rPr kumimoji="0" lang="en-US" altLang="ko-KR" sz="100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kumimoji="0" lang="ko-KR" altLang="en-US" sz="100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미용방송국 비티비 전속 강사 디렉터</a:t>
            </a:r>
            <a:endParaRPr kumimoji="0" lang="en-US" altLang="ko-KR" sz="100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  <a:p>
            <a:r>
              <a:rPr kumimoji="0" lang="ko-KR" altLang="en-US" sz="100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현</a:t>
            </a:r>
            <a:r>
              <a:rPr kumimoji="0" lang="en-US" altLang="ko-KR" sz="100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kumimoji="0" lang="ko-KR" altLang="en-US" sz="100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인터넷 방송국 </a:t>
            </a:r>
            <a:r>
              <a:rPr kumimoji="0" lang="en-US" altLang="ko-KR" sz="100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TV </a:t>
            </a:r>
            <a:r>
              <a:rPr kumimoji="0" lang="ko-KR" altLang="en-US" sz="100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헤어 강사 디렉터</a:t>
            </a:r>
            <a:endParaRPr kumimoji="0" lang="en-US" altLang="ko-KR" sz="100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  <a:p>
            <a:r>
              <a:rPr kumimoji="0" lang="ko-KR" altLang="en-US" sz="100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교육문의 및 상담 </a:t>
            </a:r>
            <a:r>
              <a:rPr kumimoji="0" lang="en-US" altLang="ko-KR" sz="100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:</a:t>
            </a:r>
            <a:r>
              <a:rPr kumimoji="0" lang="ko-KR" altLang="en-US" sz="100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이희준 </a:t>
            </a:r>
            <a:r>
              <a:rPr kumimoji="0" lang="en-US" altLang="ko-KR" sz="100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100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글로버 아트 디렉터</a:t>
            </a:r>
            <a:r>
              <a:rPr kumimoji="0" lang="en-US" altLang="ko-KR" sz="100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) 02:2209-1050 , 011.652.1050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266</Words>
  <Application>Microsoft Office PowerPoint</Application>
  <PresentationFormat>화면 슬라이드 쇼(4:3)</PresentationFormat>
  <Paragraphs>30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디자인 서식 파일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7" baseType="lpstr">
      <vt:lpstr>맑은 고딕</vt:lpstr>
      <vt:lpstr>Arial</vt:lpstr>
      <vt:lpstr>Bauhaus 93</vt:lpstr>
      <vt:lpstr>HY견고딕</vt:lpstr>
      <vt:lpstr>굴림</vt:lpstr>
      <vt:lpstr>Office 테마</vt:lpstr>
      <vt:lpstr>슬라이드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김익수</dc:creator>
  <cp:lastModifiedBy>.</cp:lastModifiedBy>
  <cp:revision>8</cp:revision>
  <dcterms:created xsi:type="dcterms:W3CDTF">2010-11-20T04:55:27Z</dcterms:created>
  <dcterms:modified xsi:type="dcterms:W3CDTF">2010-11-30T01:11:52Z</dcterms:modified>
</cp:coreProperties>
</file>