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AF85-0432-4D22-8766-DDA7AFE6DF8F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BB6A-0E28-425B-ADFD-65E11AFCD7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7C5C-E921-4BC3-92F2-B2F604BB6FEA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3F78-F8E2-47BB-93B4-D43B939CF8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B28A-6A1D-4A97-8712-8A8B62B9D740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6F6E-0BB9-4A7A-AB7D-063F4E99DD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6C68-2372-4C84-9B7B-AD097901D23F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6793-C86A-4EB8-80A7-05946232D9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E2B1-1FC3-4EE3-93A7-8E00A40C5498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8CEA-2869-40BD-8F83-BCD9B722F8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0C1E-4704-474F-94B0-8D695FCC5CB5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9802-AA91-4F77-B591-FE17900919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7198-C201-45E1-9679-8ED19C55D89E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72F4-53BC-4DBE-9940-5F079DA9F2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9413-1EE3-4774-8D56-393224EFE26E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49E0-800D-4049-A5DD-9D5730F3D4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7CCC-DC58-4F6B-A53E-CA004FE22E7A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F771-C8F4-4C1E-B2C6-FDBE4B18FC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C572-31F1-4463-887F-4D4036FCF7D4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D79-B6CF-4B64-9835-7CE4961A57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A9F7-E19A-4BBD-BADF-434AEA81B5D9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7BCF-9FE1-4FCB-A56C-486B79464E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83FDA-76A0-433A-87BC-2A035BA513EE}" type="datetimeFigureOut">
              <a:rPr lang="ko-KR" altLang="en-US"/>
              <a:pPr>
                <a:defRPr/>
              </a:pPr>
              <a:t>2010-11-30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8B1B03-2452-4BDE-BD70-29904478E9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타원 22"/>
          <p:cNvSpPr/>
          <p:nvPr/>
        </p:nvSpPr>
        <p:spPr>
          <a:xfrm>
            <a:off x="1187450" y="2133600"/>
            <a:ext cx="1420813" cy="155733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7667625" y="260350"/>
            <a:ext cx="1008063" cy="936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4211638" y="836613"/>
            <a:ext cx="1289050" cy="136048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317" name="그림 18" descr="드라이.gif"/>
          <p:cNvPicPr>
            <a:picLocks noChangeAspect="1"/>
          </p:cNvPicPr>
          <p:nvPr/>
        </p:nvPicPr>
        <p:blipFill>
          <a:blip r:embed="rId5"/>
          <a:srcRect l="15697" r="3856"/>
          <a:stretch>
            <a:fillRect/>
          </a:stretch>
        </p:blipFill>
        <p:spPr bwMode="auto">
          <a:xfrm>
            <a:off x="0" y="3716338"/>
            <a:ext cx="21240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그림 12" descr="나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513" y="1341438"/>
            <a:ext cx="326548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직사각형 2"/>
          <p:cNvSpPr/>
          <p:nvPr/>
        </p:nvSpPr>
        <p:spPr>
          <a:xfrm>
            <a:off x="0" y="765175"/>
            <a:ext cx="8929688" cy="2303463"/>
          </a:xfrm>
          <a:prstGeom prst="roundRect">
            <a:avLst/>
          </a:prstGeom>
          <a:solidFill>
            <a:schemeClr val="bg1">
              <a:lumMod val="5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63500" y="-26988"/>
            <a:ext cx="443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600">
                <a:latin typeface="Bauhaus 93"/>
                <a:ea typeface="맑은 고딕" pitchFamily="50" charset="-127"/>
              </a:rPr>
              <a:t>DRY CUTTING </a:t>
            </a:r>
            <a:r>
              <a:rPr kumimoji="0" lang="en-US" altLang="ko-KR" sz="2800">
                <a:solidFill>
                  <a:srgbClr val="FF0000"/>
                </a:solidFill>
                <a:latin typeface="Bauhaus 93"/>
                <a:ea typeface="맑은 고딕" pitchFamily="50" charset="-127"/>
              </a:rPr>
              <a:t>SEMINAR</a:t>
            </a:r>
            <a:endParaRPr kumimoji="0" lang="ko-KR" altLang="en-US" sz="2800">
              <a:solidFill>
                <a:srgbClr val="FF0000"/>
              </a:solidFill>
              <a:latin typeface="Bauhaus 93"/>
              <a:ea typeface="맑은 고딕" pitchFamily="50" charset="-127"/>
            </a:endParaRPr>
          </a:p>
        </p:txBody>
      </p:sp>
      <p:grpSp>
        <p:nvGrpSpPr>
          <p:cNvPr id="13321" name="그룹 10"/>
          <p:cNvGrpSpPr>
            <a:grpSpLocks/>
          </p:cNvGrpSpPr>
          <p:nvPr/>
        </p:nvGrpSpPr>
        <p:grpSpPr bwMode="auto">
          <a:xfrm>
            <a:off x="373063" y="457200"/>
            <a:ext cx="3767137" cy="307975"/>
            <a:chOff x="179512" y="476672"/>
            <a:chExt cx="3767113" cy="307777"/>
          </a:xfrm>
        </p:grpSpPr>
        <p:sp>
          <p:nvSpPr>
            <p:cNvPr id="13329" name="TextBox 4"/>
            <p:cNvSpPr txBox="1">
              <a:spLocks noChangeArrowheads="1"/>
            </p:cNvSpPr>
            <p:nvPr/>
          </p:nvSpPr>
          <p:spPr bwMode="auto">
            <a:xfrm>
              <a:off x="179512" y="476672"/>
              <a:ext cx="15969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>
                  <a:latin typeface="HY견고딕" pitchFamily="18" charset="-127"/>
                  <a:ea typeface="HY견고딕" pitchFamily="18" charset="-127"/>
                </a:rPr>
                <a:t>PEEK-A-BOO </a:t>
              </a:r>
              <a:endParaRPr kumimoji="0" lang="ko-KR" altLang="en-US" sz="1400"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3330" name="그룹 7"/>
            <p:cNvGrpSpPr>
              <a:grpSpLocks/>
            </p:cNvGrpSpPr>
            <p:nvPr/>
          </p:nvGrpSpPr>
          <p:grpSpPr bwMode="auto">
            <a:xfrm>
              <a:off x="1545232" y="476672"/>
              <a:ext cx="362472" cy="230832"/>
              <a:chOff x="3491880" y="1124744"/>
              <a:chExt cx="362472" cy="230832"/>
            </a:xfrm>
          </p:grpSpPr>
          <p:sp>
            <p:nvSpPr>
              <p:cNvPr id="13332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1124744"/>
                <a:ext cx="26642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90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T</a:t>
                </a:r>
                <a:endParaRPr kumimoji="0" lang="ko-KR" altLang="en-US" sz="9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333" name="TextBox 6"/>
              <p:cNvSpPr txBox="1">
                <a:spLocks noChangeArrowheads="1"/>
              </p:cNvSpPr>
              <p:nvPr/>
            </p:nvSpPr>
            <p:spPr bwMode="auto">
              <a:xfrm>
                <a:off x="3563888" y="1124744"/>
                <a:ext cx="290464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90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M</a:t>
                </a:r>
                <a:endParaRPr kumimoji="0" lang="ko-KR" altLang="en-US" sz="9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3331" name="TextBox 9"/>
            <p:cNvSpPr txBox="1">
              <a:spLocks noChangeArrowheads="1"/>
            </p:cNvSpPr>
            <p:nvPr/>
          </p:nvSpPr>
          <p:spPr bwMode="auto">
            <a:xfrm>
              <a:off x="1735763" y="503094"/>
              <a:ext cx="221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HY견고딕" pitchFamily="18" charset="-127"/>
                  <a:ea typeface="HY견고딕" pitchFamily="18" charset="-127"/>
                </a:rPr>
                <a:t>EDUCATION&amp;SCISSORS</a:t>
              </a:r>
              <a:endParaRPr kumimoji="0" lang="ko-KR" altLang="en-US" sz="120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23850" y="836613"/>
            <a:ext cx="84248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DRY CUTTING TECHNIQUE  IS</a:t>
            </a: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근대의 현대 산업의 발전에 따라 미용산업 에도 많은 기술들이 소개 되고 개발 되어지고 있습니다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기술들이 개발되고 소개 되어 지는 것 중에 가장 중요한 이유는 우리가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사는 동안 많은 유행들이 돌고 그 유행에 의해 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고객의 욕구들이 계속해서 발전해 나가고 있다는 것에 생각이 듭니다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물론 미래에 기술들이 잘 사용하기 위하여 개발 되어진 것들은 가장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기본적인 원리에 의해 창조 되어 진다는 것은 이미 알고 있는 사실입니다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과거의 헤어 커팅 테크닉들이 블런트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포인트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틴닝 기술에 의해서 모양과 질감을 만들어 내는 시대라면 미래의 헤어 커팅 테크닉은 드라이커트라고 할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수 있습니다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드라이 커트는 유행에 의해 이루어 지는 기술들이 절대 아닙니다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미래에  더 잘 사용하기 위한 그리고 현대의 모양과 질감을 표현하기 위하여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13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가지의 꼭 필요한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</a:rPr>
              <a:t>미래적인 기본 테크닉을 의미 합니다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4925" y="3213100"/>
            <a:ext cx="8929688" cy="10795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77788" y="3284538"/>
            <a:ext cx="9031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드라이 커트는 모든 헤어 타입 에서 가장 유용하게 사용할 수 있으며 스스로의 헤어 스타일을 창조 할 수 있고 </a:t>
            </a:r>
            <a:endParaRPr kumimoji="0" lang="en-US" altLang="ko-KR" sz="140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재현 할 수 있는 고객중심의 결과를 낳을 수 있어 넓은 분야에서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보았을 경우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COMMERCIAL HAIR STYLE </a:t>
            </a:r>
          </a:p>
          <a:p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결과를 보여 줄 수 있습니다</a:t>
            </a:r>
          </a:p>
        </p:txBody>
      </p:sp>
      <p:pic>
        <p:nvPicPr>
          <p:cNvPr id="13325" name="그림 17" descr="드라이 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5538" y="4221163"/>
            <a:ext cx="18081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그림 19" descr="드라이 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4008438"/>
            <a:ext cx="1873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한쪽 모서리는 잘리고 다른 쪽 모서리는 둥근 사각형 23"/>
          <p:cNvSpPr/>
          <p:nvPr/>
        </p:nvSpPr>
        <p:spPr>
          <a:xfrm>
            <a:off x="34925" y="4365625"/>
            <a:ext cx="5832475" cy="2303463"/>
          </a:xfrm>
          <a:prstGeom prst="snip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328" name="TextBox 24"/>
          <p:cNvSpPr txBox="1">
            <a:spLocks noChangeArrowheads="1"/>
          </p:cNvSpPr>
          <p:nvPr/>
        </p:nvSpPr>
        <p:spPr bwMode="auto">
          <a:xfrm>
            <a:off x="179388" y="4437063"/>
            <a:ext cx="51133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희 수 </a:t>
            </a:r>
            <a:r>
              <a:rPr kumimoji="0" lang="en-US" altLang="ko-KR" sz="8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ART TEAM INSTRUCTOR</a:t>
            </a: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봅스 인터네셔날 커트 강사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이노시스 재교육센터 수석강사 역임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큐브 재교육 센터 교육 부장 역임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한국 토니앤가이 강사 역임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일본 타다오 아라히 수료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,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일본 하기 와라쇼 커팅 스쿨 졸업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일본 토니앤가이 어드반스  코스 수료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일본 토니앤가이 신크로라이즈드 코스 수료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영국 토니앤가이 퓨처 클래식 풀 코스 수료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영국 토니앤 가이 강사트레이닝 과정  수료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미용 매거진 헤어그라픽 연재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미용매거진 더뷰티  연재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전국 세미나 크리에이티브  강사 디렉터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피크아브 티엠 헤어 살롱 디렉터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피크아브 티엠 교육 팀장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미용방송국 비티비 전속 강사 디렉터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인터넷 방송국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TV 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헤어 강사 디렉터</a:t>
            </a:r>
            <a:endParaRPr kumimoji="0" lang="en-US" altLang="ko-KR" sz="10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교육문의 및 상담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이희준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글로버 아트 디렉터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02:2209-1050 , 011.652.1050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266</Words>
  <Application>Microsoft Office PowerPoint</Application>
  <PresentationFormat>화면 슬라이드 쇼(4:3)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디자인 서식 파일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Bauhaus 93</vt:lpstr>
      <vt:lpstr>HY견고딕</vt:lpstr>
      <vt:lpstr>굴림</vt:lpstr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김익수</dc:creator>
  <cp:lastModifiedBy>.</cp:lastModifiedBy>
  <cp:revision>8</cp:revision>
  <dcterms:created xsi:type="dcterms:W3CDTF">2010-11-20T04:55:27Z</dcterms:created>
  <dcterms:modified xsi:type="dcterms:W3CDTF">2010-11-30T01:11:52Z</dcterms:modified>
</cp:coreProperties>
</file>