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75" r:id="rId7"/>
    <p:sldId id="279" r:id="rId8"/>
    <p:sldId id="278" r:id="rId9"/>
    <p:sldId id="269" r:id="rId10"/>
    <p:sldId id="280" r:id="rId11"/>
    <p:sldId id="263" r:id="rId12"/>
    <p:sldId id="26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2" autoAdjust="0"/>
    <p:restoredTop sz="94727" autoAdjust="0"/>
  </p:normalViewPr>
  <p:slideViewPr>
    <p:cSldViewPr>
      <p:cViewPr varScale="1">
        <p:scale>
          <a:sx n="70" d="100"/>
          <a:sy n="70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BDAE43-74CA-4B40-80A6-097386F12953}" type="datetimeFigureOut">
              <a:rPr lang="ko-KR" altLang="en-US" smtClean="0"/>
              <a:pPr/>
              <a:t>2010-09-14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BADE50-5558-44A6-A80D-27F97C611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6477000" cy="1828800"/>
          </a:xfrm>
        </p:spPr>
        <p:txBody>
          <a:bodyPr/>
          <a:lstStyle/>
          <a:p>
            <a:r>
              <a:rPr lang="ko-KR" altLang="en-US" dirty="0" smtClean="0"/>
              <a:t>씰 원장님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강의 시안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00200" y="3929066"/>
            <a:ext cx="7143800" cy="17573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Fg1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Bg1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SL 1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G_2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3429024" cy="5143536"/>
          </a:xfrm>
          <a:prstGeom prst="rect">
            <a:avLst/>
          </a:prstGeom>
        </p:spPr>
      </p:pic>
      <p:pic>
        <p:nvPicPr>
          <p:cNvPr id="3" name="그림 2" descr="IMG_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3248"/>
            <a:ext cx="4286280" cy="285752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00992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G_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143116"/>
            <a:ext cx="4036243" cy="3500462"/>
          </a:xfrm>
          <a:prstGeom prst="rect">
            <a:avLst/>
          </a:prstGeom>
        </p:spPr>
      </p:pic>
      <p:pic>
        <p:nvPicPr>
          <p:cNvPr id="3" name="그림 2" descr="IMG_1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4" y="2143116"/>
            <a:ext cx="2786046" cy="2000264"/>
          </a:xfrm>
          <a:prstGeom prst="rect">
            <a:avLst/>
          </a:prstGeom>
        </p:spPr>
      </p:pic>
      <p:pic>
        <p:nvPicPr>
          <p:cNvPr id="4" name="그림 3" descr="IMG_1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18" y="4143380"/>
            <a:ext cx="2786082" cy="2000264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ko-KR" altLang="en-US" dirty="0" smtClean="0"/>
              <a:t>         살롱워크스타일 </a:t>
            </a:r>
            <a:r>
              <a:rPr lang="en-US" altLang="ko-KR" dirty="0" smtClean="0"/>
              <a:t>B,F G-2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428868"/>
            <a:ext cx="19288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B,F G 2 </a:t>
            </a:r>
            <a:r>
              <a:rPr lang="en-US" altLang="ko-KR" sz="2400" dirty="0" smtClean="0"/>
              <a:t>style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우측에선 </a:t>
            </a:r>
            <a:r>
              <a:rPr lang="en-US" altLang="ko-KR" sz="2400" dirty="0" smtClean="0"/>
              <a:t>Backward  </a:t>
            </a:r>
          </a:p>
          <a:p>
            <a:r>
              <a:rPr lang="ko-KR" altLang="en-US" sz="2400" dirty="0" smtClean="0"/>
              <a:t>좌즉에선 </a:t>
            </a:r>
            <a:r>
              <a:rPr lang="ko-KR" altLang="en-US" sz="2400" dirty="0" smtClean="0"/>
              <a:t>콘케이브 라인 설정 섹션 콘드롤 스타일 </a:t>
            </a:r>
            <a:r>
              <a:rPr lang="en-US" altLang="ko-KR" sz="2400" dirty="0" smtClean="0"/>
              <a:t>..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endParaRPr lang="en-US" altLang="ko-KR" sz="3200" dirty="0" smtClean="0"/>
          </a:p>
          <a:p>
            <a:endParaRPr lang="en-US" altLang="ko-KR" sz="3200" dirty="0" smtClean="0"/>
          </a:p>
          <a:p>
            <a:endParaRPr lang="ko-KR" altLang="en-US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G_1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071810"/>
            <a:ext cx="3714744" cy="2476496"/>
          </a:xfrm>
          <a:prstGeom prst="rect">
            <a:avLst/>
          </a:prstGeom>
        </p:spPr>
      </p:pic>
      <p:pic>
        <p:nvPicPr>
          <p:cNvPr id="3" name="그림 2" descr="IMG_1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0012" y="4500570"/>
            <a:ext cx="2883988" cy="2000264"/>
          </a:xfrm>
          <a:prstGeom prst="rect">
            <a:avLst/>
          </a:prstGeom>
        </p:spPr>
      </p:pic>
      <p:pic>
        <p:nvPicPr>
          <p:cNvPr id="4" name="그림 3" descr="IMG_1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500174"/>
            <a:ext cx="3643306" cy="2526909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       살롱워크스타일 </a:t>
            </a:r>
            <a:r>
              <a:rPr lang="en-US" altLang="ko-KR" dirty="0" smtClean="0"/>
              <a:t>B,FG-3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714620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섹션 보브 스타일 </a:t>
            </a:r>
            <a:endParaRPr lang="ko-KR" altLang="en-US" sz="3200" dirty="0"/>
          </a:p>
        </p:txBody>
      </p:sp>
      <p:pic>
        <p:nvPicPr>
          <p:cNvPr id="8" name="그림 7" descr="SNC00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58566"/>
            <a:ext cx="2000232" cy="1299260"/>
          </a:xfrm>
          <a:prstGeom prst="rect">
            <a:avLst/>
          </a:prstGeom>
        </p:spPr>
      </p:pic>
      <p:pic>
        <p:nvPicPr>
          <p:cNvPr id="9" name="그림 8" descr="SNC005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29264"/>
            <a:ext cx="2039106" cy="114699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00" y="764704"/>
            <a:ext cx="90108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400" dirty="0" smtClean="0"/>
              <a:t>이번 </a:t>
            </a:r>
            <a:r>
              <a:rPr lang="ko-KR" altLang="en-US" sz="2400" dirty="0" smtClean="0">
                <a:solidFill>
                  <a:srgbClr val="0070C0"/>
                </a:solidFill>
              </a:rPr>
              <a:t>살롱워크스타일</a:t>
            </a:r>
            <a:r>
              <a:rPr lang="ko-KR" altLang="en-US" sz="2400" dirty="0" smtClean="0"/>
              <a:t> 교육에서는 세가지 기본 베이직을 바탕으로 </a:t>
            </a:r>
            <a:r>
              <a:rPr lang="ko-KR" altLang="en-US" sz="2400" dirty="0" err="1" smtClean="0"/>
              <a:t>여러가지</a:t>
            </a:r>
            <a:r>
              <a:rPr lang="ko-KR" altLang="en-US" sz="2400" dirty="0" smtClean="0"/>
              <a:t> 스타일로 </a:t>
            </a:r>
            <a:r>
              <a:rPr lang="ko-KR" altLang="en-US" sz="2400" dirty="0" err="1" smtClean="0"/>
              <a:t>파생시킬수있는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457200" indent="-457200"/>
            <a:r>
              <a:rPr lang="ko-KR" altLang="en-US" sz="2400" dirty="0" smtClean="0"/>
              <a:t>      스타일 만들기 등등</a:t>
            </a:r>
            <a:endParaRPr lang="en-US" altLang="ko-KR" sz="2400" dirty="0"/>
          </a:p>
          <a:p>
            <a:pPr marL="457200" indent="-457200"/>
            <a:r>
              <a:rPr lang="ko-KR" altLang="en-US" sz="2400" dirty="0" smtClean="0"/>
              <a:t> </a:t>
            </a:r>
            <a:endParaRPr lang="en-US" altLang="ko-KR" sz="2400" dirty="0"/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 smtClean="0">
                <a:solidFill>
                  <a:srgbClr val="0070C0"/>
                </a:solidFill>
              </a:rPr>
              <a:t>살롱워크 스타일</a:t>
            </a:r>
            <a:r>
              <a:rPr lang="ko-KR" altLang="en-US" sz="2400" dirty="0" smtClean="0"/>
              <a:t>의 교육일정은 총 </a:t>
            </a:r>
            <a:r>
              <a:rPr lang="en-US" altLang="ko-KR" sz="2400" dirty="0" smtClean="0"/>
              <a:t>6</a:t>
            </a:r>
            <a:r>
              <a:rPr lang="ko-KR" altLang="en-US" sz="2400" dirty="0" err="1" smtClean="0"/>
              <a:t>회차로</a:t>
            </a:r>
            <a:r>
              <a:rPr lang="ko-KR" altLang="en-US" sz="2400" dirty="0" smtClean="0"/>
              <a:t> 진행되며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가지 기본바탕에서 각 </a:t>
            </a:r>
            <a:r>
              <a:rPr lang="ko-KR" altLang="en-US" sz="2400" dirty="0" err="1" smtClean="0"/>
              <a:t>회차당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가지 스타일 </a:t>
            </a:r>
            <a:endParaRPr lang="en-US" altLang="ko-KR" sz="2400" dirty="0" smtClean="0"/>
          </a:p>
          <a:p>
            <a:pPr marL="457200" indent="-457200"/>
            <a:r>
              <a:rPr lang="ko-KR" altLang="en-US" sz="2400" dirty="0" smtClean="0"/>
              <a:t>      연출을 골자로 합니다 </a:t>
            </a:r>
            <a:endParaRPr lang="en-US" altLang="ko-KR" sz="2400" dirty="0" smtClean="0"/>
          </a:p>
          <a:p>
            <a:pPr marL="457200" indent="-457200">
              <a:buFont typeface="+mj-lt"/>
              <a:buAutoNum type="arabicPeriod"/>
            </a:pPr>
            <a:endParaRPr lang="en-US" altLang="ko-KR" sz="2400" dirty="0"/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 err="1" smtClean="0"/>
              <a:t>이번교육은</a:t>
            </a:r>
            <a:r>
              <a:rPr lang="ko-KR" altLang="en-US" sz="2400" dirty="0" smtClean="0"/>
              <a:t> 각 디자이너의 기본 베이직을 정립하는 데에 포인트역할과 </a:t>
            </a:r>
            <a:r>
              <a:rPr lang="ko-KR" altLang="en-US" sz="2400" dirty="0" err="1" smtClean="0"/>
              <a:t>연출하기쉽고</a:t>
            </a:r>
            <a:r>
              <a:rPr lang="ko-KR" altLang="en-US" sz="2400" dirty="0" smtClean="0"/>
              <a:t> 빠른 스타일 연출</a:t>
            </a:r>
            <a:endParaRPr lang="en-US" altLang="ko-KR" sz="2400" dirty="0" smtClean="0"/>
          </a:p>
          <a:p>
            <a:pPr marL="457200" indent="-457200"/>
            <a:r>
              <a:rPr lang="ko-KR" altLang="en-US" sz="2400" dirty="0" smtClean="0"/>
              <a:t>      을 교육하고자 합니다</a:t>
            </a:r>
            <a:r>
              <a:rPr lang="en-US" altLang="ko-KR" sz="2400" dirty="0" smtClean="0"/>
              <a:t>.. 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  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  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536" y="5085184"/>
            <a:ext cx="561662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FF0000"/>
                </a:solidFill>
              </a:rPr>
              <a:t>디자이너는 디자이너 경력 </a:t>
            </a:r>
            <a:r>
              <a:rPr lang="en-US" altLang="ko-KR" sz="2000" dirty="0" smtClean="0">
                <a:solidFill>
                  <a:srgbClr val="FF0000"/>
                </a:solidFill>
              </a:rPr>
              <a:t>1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년차부터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4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년차</a:t>
            </a:r>
            <a:r>
              <a:rPr lang="ko-KR" altLang="en-US" sz="2000" dirty="0" smtClean="0">
                <a:solidFill>
                  <a:srgbClr val="FF0000"/>
                </a:solidFill>
              </a:rPr>
              <a:t> 정도 모집합니다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215106" cy="7858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Free weight medium long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내용 개체 틀 3" descr="강의시안_00001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rcRect t="1538" r="51242"/>
          <a:stretch>
            <a:fillRect/>
          </a:stretch>
        </p:blipFill>
        <p:spPr>
          <a:xfrm>
            <a:off x="1547664" y="1700808"/>
            <a:ext cx="3591850" cy="371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06" y="71414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7158" y="5500702"/>
            <a:ext cx="82296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</a:rPr>
              <a:t>무거운  무게감이  있는  음영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이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</a:rPr>
              <a:t>가 많지않은   미디엄롱 헤어스타일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</a:rPr>
              <a:t>깔끔하면서 도  고급스런  </a:t>
            </a:r>
            <a:r>
              <a:rPr lang="ko-KR" altLang="en-US" b="1" dirty="0" err="1" smtClean="0">
                <a:solidFill>
                  <a:schemeClr val="bg1">
                    <a:lumMod val="50000"/>
                  </a:schemeClr>
                </a:solidFill>
              </a:rPr>
              <a:t>웨이트감이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</a:rPr>
              <a:t> 있는  스타일 컷</a:t>
            </a: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  <a:cs typeface="+mj-cs"/>
            </a:endParaRPr>
          </a:p>
        </p:txBody>
      </p:sp>
      <p:pic>
        <p:nvPicPr>
          <p:cNvPr id="6" name="Picture 2" descr="C:\Documents and Settings\Administrator\바탕 화면\IMG_1029.JPG"/>
          <p:cNvPicPr>
            <a:picLocks noChangeAspect="1" noChangeArrowheads="1"/>
          </p:cNvPicPr>
          <p:nvPr/>
        </p:nvPicPr>
        <p:blipFill>
          <a:blip r:embed="rId3" cstate="print"/>
          <a:srcRect t="8546" b="5999"/>
          <a:stretch>
            <a:fillRect/>
          </a:stretch>
        </p:blipFill>
        <p:spPr bwMode="auto">
          <a:xfrm>
            <a:off x="5652120" y="3140968"/>
            <a:ext cx="1904105" cy="222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8153400" cy="990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씰 원장의 살롱워크 스타일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2515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/>
              <a:t>FG</a:t>
            </a:r>
            <a:r>
              <a:rPr lang="en-US" altLang="ko-KR" sz="4400" dirty="0" smtClean="0"/>
              <a:t> 1 style</a:t>
            </a:r>
            <a:endParaRPr lang="ko-KR" altLang="en-US" sz="4400" dirty="0"/>
          </a:p>
        </p:txBody>
      </p:sp>
      <p:pic>
        <p:nvPicPr>
          <p:cNvPr id="4" name="그림 3" descr="IMG_1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000372"/>
            <a:ext cx="2143140" cy="1785950"/>
          </a:xfrm>
          <a:prstGeom prst="rect">
            <a:avLst/>
          </a:prstGeom>
        </p:spPr>
      </p:pic>
      <p:pic>
        <p:nvPicPr>
          <p:cNvPr id="5" name="그림 4" descr="IMG_1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643050"/>
            <a:ext cx="3075808" cy="4613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56992"/>
            <a:ext cx="331372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Forward Graduation base 1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살롱워크의 대표적인 베이직 스타일 </a:t>
            </a:r>
            <a:r>
              <a:rPr lang="ko-KR" altLang="en-US" dirty="0" err="1" smtClean="0"/>
              <a:t>컷스타일이다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앞쪽으로 전진하는 베이스를 이용한 베이직 컷</a:t>
            </a:r>
            <a:endParaRPr lang="en-US" altLang="ko-KR" dirty="0" smtClean="0"/>
          </a:p>
          <a:p>
            <a:r>
              <a:rPr lang="ko-KR" altLang="en-US" dirty="0" smtClean="0"/>
              <a:t>전대각의 </a:t>
            </a:r>
            <a:r>
              <a:rPr lang="ko-KR" altLang="en-US" dirty="0" err="1" smtClean="0"/>
              <a:t>고중심과</a:t>
            </a:r>
            <a:r>
              <a:rPr lang="ko-KR" altLang="en-US" dirty="0" smtClean="0"/>
              <a:t> 후대각의 저 중심의 조화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살롱워크에있어</a:t>
            </a:r>
            <a:r>
              <a:rPr lang="ko-KR" altLang="en-US" dirty="0" smtClean="0"/>
              <a:t> 빠르고 쉽게 그리고 정확한 </a:t>
            </a:r>
            <a:endParaRPr lang="en-US" altLang="ko-KR" dirty="0" smtClean="0"/>
          </a:p>
          <a:p>
            <a:r>
              <a:rPr lang="ko-KR" altLang="en-US" dirty="0" err="1" smtClean="0"/>
              <a:t>컷스타일로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여러방면으로</a:t>
            </a:r>
            <a:r>
              <a:rPr lang="ko-KR" altLang="en-US" dirty="0" smtClean="0"/>
              <a:t> 스타일 </a:t>
            </a:r>
            <a:r>
              <a:rPr lang="ko-KR" altLang="en-US" dirty="0" err="1" smtClean="0"/>
              <a:t>연출이가능</a:t>
            </a:r>
            <a:r>
              <a:rPr lang="ko-KR" altLang="en-US" dirty="0" smtClean="0"/>
              <a:t> 하고 </a:t>
            </a:r>
            <a:endParaRPr lang="en-US" altLang="ko-KR" dirty="0" smtClean="0"/>
          </a:p>
          <a:p>
            <a:r>
              <a:rPr lang="ko-KR" altLang="en-US" dirty="0" smtClean="0"/>
              <a:t>또한 컷에 기초적인 토대를 </a:t>
            </a:r>
            <a:r>
              <a:rPr lang="ko-KR" altLang="en-US" dirty="0" err="1" smtClean="0"/>
              <a:t>만들수있다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929322" y="5500702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Forward Graduation base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29058" y="435769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FG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 style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858148" y="6143620"/>
            <a:ext cx="1143008" cy="714380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G_1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000108"/>
            <a:ext cx="3619525" cy="542928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429256" y="5786454"/>
            <a:ext cx="270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weight medium long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000108"/>
            <a:ext cx="1510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solidFill>
                  <a:srgbClr val="FF0000"/>
                </a:solidFill>
                <a:latin typeface="Bernard MT Condensed" pitchFamily="18" charset="0"/>
                <a:ea typeface="HY궁서B" pitchFamily="18" charset="-127"/>
              </a:rPr>
              <a:t>Sil</a:t>
            </a:r>
            <a:r>
              <a:rPr lang="en-US" altLang="ko-KR" sz="2000" b="1" dirty="0" smtClean="0">
                <a:solidFill>
                  <a:srgbClr val="0070C0"/>
                </a:solidFill>
                <a:latin typeface="Bernard MT Condensed" pitchFamily="18" charset="0"/>
                <a:ea typeface="HY궁서B" pitchFamily="18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by</a:t>
            </a:r>
            <a:r>
              <a:rPr lang="en-US" altLang="ko-KR" dirty="0" smtClean="0">
                <a:solidFill>
                  <a:srgbClr val="0070C0"/>
                </a:solidFill>
              </a:rPr>
              <a:t> Plane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2910" y="1214422"/>
            <a:ext cx="4366901" cy="8156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/>
              <a:t>FG</a:t>
            </a:r>
            <a:r>
              <a:rPr lang="en-US" altLang="ko-KR" sz="4400" dirty="0" smtClean="0"/>
              <a:t> 1 style</a:t>
            </a:r>
          </a:p>
          <a:p>
            <a:r>
              <a:rPr lang="en-US" altLang="ko-KR" sz="2400" b="1" dirty="0" smtClean="0"/>
              <a:t>Forward Graduation base 1</a:t>
            </a:r>
          </a:p>
          <a:p>
            <a:endParaRPr lang="en-US" altLang="ko-KR" sz="2400" b="1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앞쪽으로 전진하는 베이스를 이용한 베이직 컷</a:t>
            </a:r>
            <a:endParaRPr lang="en-US" altLang="ko-KR" sz="2400" dirty="0" smtClean="0"/>
          </a:p>
          <a:p>
            <a:r>
              <a:rPr lang="ko-KR" altLang="en-US" sz="2400" dirty="0" smtClean="0"/>
              <a:t>전대각의 고중심과 후대각의 저 중심의 조화</a:t>
            </a:r>
            <a:endParaRPr lang="en-US" altLang="ko-KR" sz="2400" dirty="0" smtClean="0"/>
          </a:p>
          <a:p>
            <a:r>
              <a:rPr lang="ko-KR" altLang="en-US" sz="2400" dirty="0" smtClean="0"/>
              <a:t>그리고 살롱워크에있어 빠르고 쉽게 그리고 정확한 </a:t>
            </a:r>
            <a:endParaRPr lang="en-US" altLang="ko-KR" sz="2400" dirty="0" smtClean="0"/>
          </a:p>
          <a:p>
            <a:r>
              <a:rPr lang="ko-KR" altLang="en-US" sz="2400" dirty="0" smtClean="0"/>
              <a:t>컷스타일로 여러방면으로 스타일 연출이가능 하고 </a:t>
            </a:r>
            <a:endParaRPr lang="en-US" altLang="ko-KR" sz="2400" dirty="0" smtClean="0"/>
          </a:p>
          <a:p>
            <a:r>
              <a:rPr lang="ko-KR" altLang="en-US" sz="2400" dirty="0" smtClean="0"/>
              <a:t>또한 컷에 기초적인 토대를 만들수있다  </a:t>
            </a:r>
          </a:p>
          <a:p>
            <a:endParaRPr lang="en-US" altLang="ko-KR" sz="2400" b="1" dirty="0" smtClean="0"/>
          </a:p>
          <a:p>
            <a:endParaRPr lang="en-US" altLang="ko-KR" sz="4400" dirty="0" smtClean="0"/>
          </a:p>
          <a:p>
            <a:endParaRPr lang="en-US" altLang="ko-KR" sz="4400" dirty="0" smtClean="0"/>
          </a:p>
          <a:p>
            <a:endParaRPr lang="en-US" altLang="ko-KR" sz="4400" dirty="0" smtClean="0"/>
          </a:p>
          <a:p>
            <a:endParaRPr lang="en-US" altLang="ko-KR" sz="4400" dirty="0" smtClean="0"/>
          </a:p>
          <a:p>
            <a:endParaRPr lang="en-US" altLang="ko-KR" sz="4400" dirty="0" smtClean="0"/>
          </a:p>
          <a:p>
            <a:endParaRPr lang="ko-KR" altLang="en-US" sz="4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714488"/>
            <a:ext cx="32147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FG1-1</a:t>
            </a:r>
            <a:r>
              <a:rPr lang="en-US" altLang="ko-KR" dirty="0" smtClean="0"/>
              <a:t>   </a:t>
            </a:r>
          </a:p>
          <a:p>
            <a:endParaRPr lang="en-US" altLang="ko-KR" dirty="0" smtClean="0"/>
          </a:p>
          <a:p>
            <a:r>
              <a:rPr lang="en-US" altLang="ko-KR" sz="2800" dirty="0" smtClean="0"/>
              <a:t>Forward  graduation D-2</a:t>
            </a:r>
          </a:p>
          <a:p>
            <a:endParaRPr lang="en-US" altLang="ko-KR" dirty="0" smtClean="0"/>
          </a:p>
          <a:p>
            <a:r>
              <a:rPr lang="ko-KR" altLang="en-US" sz="2400" dirty="0" smtClean="0"/>
              <a:t>포워드 기본형에서 어래인지 스타일로 각각의 파트안에 디스커넥트가 이루어져 율동감있는 이미지컷</a:t>
            </a:r>
            <a:endParaRPr lang="en-US" altLang="ko-KR" sz="24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" name="그림 9" descr="IMG_1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214422"/>
            <a:ext cx="3429024" cy="51435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572132" y="5572140"/>
            <a:ext cx="2905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Forward shape graduation D </a:t>
            </a: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    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HY견명조" pitchFamily="18" charset="-127"/>
                <a:ea typeface="HY견명조" pitchFamily="18" charset="-127"/>
              </a:rPr>
              <a:t>medium long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15074" y="1285860"/>
            <a:ext cx="1510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err="1" smtClean="0">
                <a:solidFill>
                  <a:srgbClr val="FF0000"/>
                </a:solidFill>
                <a:latin typeface="Bernard MT Condensed" pitchFamily="18" charset="0"/>
                <a:ea typeface="HY궁서B" pitchFamily="18" charset="-127"/>
              </a:rPr>
              <a:t>Sil</a:t>
            </a:r>
            <a:r>
              <a:rPr lang="en-US" altLang="ko-KR" sz="2000" b="1" dirty="0" smtClean="0">
                <a:solidFill>
                  <a:srgbClr val="0070C0"/>
                </a:solidFill>
                <a:latin typeface="Bernard MT Condensed" pitchFamily="18" charset="0"/>
                <a:ea typeface="HY궁서B" pitchFamily="18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by</a:t>
            </a:r>
            <a:r>
              <a:rPr lang="en-US" altLang="ko-KR" dirty="0" smtClean="0">
                <a:solidFill>
                  <a:srgbClr val="0070C0"/>
                </a:solidFill>
              </a:rPr>
              <a:t> Plane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MG_2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857496"/>
            <a:ext cx="2481251" cy="3721876"/>
          </a:xfrm>
          <a:prstGeom prst="rect">
            <a:avLst/>
          </a:prstGeom>
        </p:spPr>
      </p:pic>
      <p:pic>
        <p:nvPicPr>
          <p:cNvPr id="2" name="그림 1" descr="IMG_2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57166"/>
            <a:ext cx="2571752" cy="3857628"/>
          </a:xfrm>
          <a:prstGeom prst="rect">
            <a:avLst/>
          </a:prstGeom>
        </p:spPr>
      </p:pic>
      <p:pic>
        <p:nvPicPr>
          <p:cNvPr id="4" name="그림 3" descr="IMG_2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2500330" cy="35361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지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643050"/>
            <a:ext cx="4429124" cy="484757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1472" y="1571612"/>
            <a:ext cx="3567002" cy="7663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smtClean="0">
                <a:ea typeface="DFKai-SB" pitchFamily="65" charset="-120"/>
              </a:rPr>
              <a:t>BG  style</a:t>
            </a:r>
          </a:p>
          <a:p>
            <a:endParaRPr lang="en-US" altLang="ko-KR" sz="3600" dirty="0" smtClean="0">
              <a:solidFill>
                <a:schemeClr val="bg1">
                  <a:lumMod val="50000"/>
                </a:schemeClr>
              </a:solidFill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2400" dirty="0" smtClean="0"/>
              <a:t>weight medium graduation</a:t>
            </a:r>
          </a:p>
          <a:p>
            <a:endParaRPr lang="en-US" altLang="ko-KR" sz="2400" dirty="0" smtClean="0">
              <a:latin typeface="+mn-ea"/>
            </a:endParaRPr>
          </a:p>
          <a:p>
            <a:r>
              <a:rPr lang="ko-KR" altLang="en-US" sz="2400" dirty="0" smtClean="0">
                <a:latin typeface="+mn-ea"/>
              </a:rPr>
              <a:t>무거운 음영의 디자인 라인의 무거움에 </a:t>
            </a:r>
            <a:endParaRPr lang="en-US" altLang="ko-KR" sz="2400" dirty="0" smtClean="0">
              <a:latin typeface="+mn-ea"/>
            </a:endParaRPr>
          </a:p>
          <a:p>
            <a:endParaRPr lang="en-US" altLang="ko-KR" sz="2400" dirty="0" smtClean="0">
              <a:latin typeface="+mn-ea"/>
            </a:endParaRPr>
          </a:p>
          <a:p>
            <a:r>
              <a:rPr lang="ko-KR" altLang="en-US" sz="2400" dirty="0" smtClean="0">
                <a:latin typeface="+mn-ea"/>
              </a:rPr>
              <a:t>텍스쳐라인에 가벼운움직임을 표현한작품</a:t>
            </a:r>
            <a:endParaRPr lang="en-US" altLang="ko-KR" sz="2400" dirty="0" smtClean="0">
              <a:latin typeface="+mn-ea"/>
            </a:endParaRPr>
          </a:p>
          <a:p>
            <a:endParaRPr lang="en-US" altLang="ko-KR" sz="16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sz="1600" dirty="0" smtClean="0"/>
          </a:p>
          <a:p>
            <a:r>
              <a:rPr lang="en-US" altLang="ko-KR" sz="1600" dirty="0" smtClean="0"/>
              <a:t>     </a:t>
            </a:r>
          </a:p>
          <a:p>
            <a:r>
              <a:rPr lang="en-US" altLang="ko-KR" sz="3600" dirty="0" smtClean="0"/>
              <a:t>      </a:t>
            </a:r>
          </a:p>
          <a:p>
            <a:endParaRPr lang="en-US" altLang="ko-KR" sz="3600" dirty="0" smtClean="0"/>
          </a:p>
          <a:p>
            <a:endParaRPr lang="en-US" altLang="ko-KR" sz="3600" dirty="0" smtClean="0"/>
          </a:p>
          <a:p>
            <a:endParaRPr lang="en-US" altLang="ko-KR" sz="3600" dirty="0" smtClean="0"/>
          </a:p>
          <a:p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en-US" altLang="ko-KR" sz="3600" dirty="0" smtClean="0"/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0628" y="6072206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weight medium graduation</a:t>
            </a:r>
            <a:endParaRPr lang="ko-KR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                  </a:t>
            </a:r>
            <a:br>
              <a:rPr lang="en-US" altLang="ko-KR" dirty="0" smtClean="0"/>
            </a:br>
            <a:r>
              <a:rPr lang="en-US" altLang="ko-KR" dirty="0" smtClean="0"/>
              <a:t>         </a:t>
            </a:r>
            <a:r>
              <a:rPr lang="ko-KR" altLang="en-US" dirty="0" smtClean="0"/>
              <a:t>살롱워크스타일</a:t>
            </a:r>
            <a:r>
              <a:rPr lang="en-US" altLang="ko-KR" dirty="0" smtClean="0"/>
              <a:t> BG  style</a:t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altLang="ko-KR" dirty="0" smtClean="0"/>
              <a:t>            </a:t>
            </a:r>
            <a:r>
              <a:rPr lang="ko-KR" altLang="en-US" dirty="0" smtClean="0"/>
              <a:t> </a:t>
            </a:r>
            <a:r>
              <a:rPr lang="en-US" altLang="ko-KR" dirty="0" smtClean="0"/>
              <a:t>BG-1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4" name="그림 3" descr="IMG_1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4346089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1571612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 shape graduation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그림 5" descr="IMG_1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28" y="1500174"/>
            <a:ext cx="3143272" cy="2571768"/>
          </a:xfrm>
          <a:prstGeom prst="rect">
            <a:avLst/>
          </a:prstGeom>
        </p:spPr>
      </p:pic>
      <p:pic>
        <p:nvPicPr>
          <p:cNvPr id="7" name="그림 6" descr="IMG_1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59" y="4071942"/>
            <a:ext cx="3143241" cy="228601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114300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Sil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 by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Plans.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2571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BG 1 style</a:t>
            </a:r>
          </a:p>
          <a:p>
            <a:r>
              <a:rPr lang="en-US" altLang="ko-KR" sz="3200" dirty="0" smtClean="0"/>
              <a:t> </a:t>
            </a:r>
          </a:p>
          <a:p>
            <a:r>
              <a:rPr lang="en-US" altLang="ko-KR" sz="3200" dirty="0" smtClean="0"/>
              <a:t> </a:t>
            </a:r>
            <a:r>
              <a:rPr lang="ko-KR" altLang="en-US" sz="2400" dirty="0" smtClean="0"/>
              <a:t>백에서 전방으로 전진하는 섹션 방법으로 의 형태변화를 갖은 기본 형</a:t>
            </a:r>
            <a:r>
              <a:rPr lang="en-US" altLang="ko-KR" sz="2400" dirty="0" smtClean="0"/>
              <a:t>..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5475</TotalTime>
  <Words>330</Words>
  <Application>Microsoft Office PowerPoint</Application>
  <PresentationFormat>화면 슬라이드 쇼(4:3)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가을</vt:lpstr>
      <vt:lpstr>씰 원장님 9월 강의 시안 </vt:lpstr>
      <vt:lpstr>슬라이드 2</vt:lpstr>
      <vt:lpstr>Free weight medium long</vt:lpstr>
      <vt:lpstr>씰 원장의 살롱워크 스타일   </vt:lpstr>
      <vt:lpstr>슬라이드 5</vt:lpstr>
      <vt:lpstr>슬라이드 6</vt:lpstr>
      <vt:lpstr>슬라이드 7</vt:lpstr>
      <vt:lpstr>                              살롱워크스타일 BG  style </vt:lpstr>
      <vt:lpstr>             BG-1  </vt:lpstr>
      <vt:lpstr>슬라이드 10</vt:lpstr>
      <vt:lpstr>         살롱워크스타일 B,F G-2</vt:lpstr>
      <vt:lpstr>           살롱워크스타일 B,FG-3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씰 원장님 9월 강의 시안</dc:title>
  <dc:creator>박승일</dc:creator>
  <cp:lastModifiedBy>박승일</cp:lastModifiedBy>
  <cp:revision>14</cp:revision>
  <dcterms:created xsi:type="dcterms:W3CDTF">2010-08-20T13:56:55Z</dcterms:created>
  <dcterms:modified xsi:type="dcterms:W3CDTF">2010-09-15T13:59:06Z</dcterms:modified>
</cp:coreProperties>
</file>