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0" r:id="rId5"/>
    <p:sldId id="262" r:id="rId6"/>
    <p:sldId id="275" r:id="rId7"/>
    <p:sldId id="279" r:id="rId8"/>
    <p:sldId id="278" r:id="rId9"/>
    <p:sldId id="269" r:id="rId10"/>
    <p:sldId id="280" r:id="rId11"/>
    <p:sldId id="263" r:id="rId12"/>
    <p:sldId id="265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12" autoAdjust="0"/>
    <p:restoredTop sz="94727" autoAdjust="0"/>
  </p:normalViewPr>
  <p:slideViewPr>
    <p:cSldViewPr>
      <p:cViewPr varScale="1">
        <p:scale>
          <a:sx n="70" d="100"/>
          <a:sy n="70" d="100"/>
        </p:scale>
        <p:origin x="-6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5BDAE43-74CA-4B40-80A6-097386F12953}" type="datetimeFigureOut">
              <a:rPr lang="ko-KR" altLang="en-US" smtClean="0"/>
              <a:pPr/>
              <a:t>2010-09-14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ABADE50-5558-44A6-A80D-27F97C611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71604" y="1643050"/>
            <a:ext cx="6477000" cy="1828800"/>
          </a:xfrm>
        </p:spPr>
        <p:txBody>
          <a:bodyPr/>
          <a:lstStyle/>
          <a:p>
            <a:r>
              <a:rPr lang="ko-KR" altLang="en-US" dirty="0" smtClean="0"/>
              <a:t>씰 원장님 </a:t>
            </a:r>
            <a:r>
              <a:rPr lang="en-US" altLang="ko-KR" dirty="0" smtClean="0"/>
              <a:t>9</a:t>
            </a:r>
            <a:r>
              <a:rPr lang="ko-KR" altLang="en-US" dirty="0" smtClean="0"/>
              <a:t>월 강의 시안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000200" y="3929066"/>
            <a:ext cx="7143800" cy="17573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dirty="0" smtClean="0"/>
              <a:t>Fg1</a:t>
            </a:r>
          </a:p>
          <a:p>
            <a:pPr>
              <a:buFont typeface="Arial" pitchFamily="34" charset="0"/>
              <a:buChar char="•"/>
            </a:pPr>
            <a:r>
              <a:rPr lang="en-US" altLang="ko-KR" dirty="0" smtClean="0"/>
              <a:t>Bg1</a:t>
            </a:r>
          </a:p>
          <a:p>
            <a:pPr>
              <a:buFont typeface="Arial" pitchFamily="34" charset="0"/>
              <a:buChar char="•"/>
            </a:pPr>
            <a:r>
              <a:rPr lang="en-US" altLang="ko-KR" dirty="0" smtClean="0"/>
              <a:t>SL 1</a:t>
            </a:r>
          </a:p>
          <a:p>
            <a:pPr>
              <a:buFont typeface="Arial" pitchFamily="34" charset="0"/>
              <a:buChar char="•"/>
            </a:pPr>
            <a:endParaRPr lang="en-US" altLang="ko-KR" dirty="0" smtClean="0"/>
          </a:p>
          <a:p>
            <a:pPr>
              <a:buFont typeface="Arial" pitchFamily="34" charset="0"/>
              <a:buChar char="•"/>
            </a:pP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G_2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785794"/>
            <a:ext cx="3429024" cy="5143536"/>
          </a:xfrm>
          <a:prstGeom prst="rect">
            <a:avLst/>
          </a:prstGeom>
        </p:spPr>
      </p:pic>
      <p:pic>
        <p:nvPicPr>
          <p:cNvPr id="3" name="그림 2" descr="IMG_21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143248"/>
            <a:ext cx="4286280" cy="285752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000992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G_16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43174" y="2143116"/>
            <a:ext cx="4036243" cy="3500462"/>
          </a:xfrm>
          <a:prstGeom prst="rect">
            <a:avLst/>
          </a:prstGeom>
        </p:spPr>
      </p:pic>
      <p:pic>
        <p:nvPicPr>
          <p:cNvPr id="3" name="그림 2" descr="IMG_16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4" y="2143116"/>
            <a:ext cx="2786046" cy="2000264"/>
          </a:xfrm>
          <a:prstGeom prst="rect">
            <a:avLst/>
          </a:prstGeom>
        </p:spPr>
      </p:pic>
      <p:pic>
        <p:nvPicPr>
          <p:cNvPr id="4" name="그림 3" descr="IMG_16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18" y="4143380"/>
            <a:ext cx="2786082" cy="2000264"/>
          </a:xfrm>
          <a:prstGeom prst="rect">
            <a:avLst/>
          </a:prstGeom>
        </p:spPr>
      </p:pic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ko-KR" altLang="en-US" dirty="0" smtClean="0"/>
              <a:t>         살롱워크스타일 </a:t>
            </a:r>
            <a:r>
              <a:rPr lang="en-US" altLang="ko-KR" dirty="0" smtClean="0"/>
              <a:t>B,F G-2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2428868"/>
            <a:ext cx="192882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B,F G 2 </a:t>
            </a:r>
            <a:r>
              <a:rPr lang="en-US" altLang="ko-KR" sz="2400" dirty="0" smtClean="0"/>
              <a:t>style</a:t>
            </a:r>
          </a:p>
          <a:p>
            <a:endParaRPr lang="en-US" altLang="ko-KR" sz="2400" dirty="0" smtClean="0"/>
          </a:p>
          <a:p>
            <a:r>
              <a:rPr lang="ko-KR" altLang="en-US" sz="2400" dirty="0" smtClean="0"/>
              <a:t>우측에선 </a:t>
            </a:r>
            <a:r>
              <a:rPr lang="en-US" altLang="ko-KR" sz="2400" dirty="0" smtClean="0"/>
              <a:t>Backward  </a:t>
            </a:r>
          </a:p>
          <a:p>
            <a:r>
              <a:rPr lang="ko-KR" altLang="en-US" sz="2400" dirty="0" smtClean="0"/>
              <a:t>좌즉에선 </a:t>
            </a:r>
            <a:r>
              <a:rPr lang="ko-KR" altLang="en-US" sz="2400" dirty="0" smtClean="0"/>
              <a:t>콘케이브 라인 설정 섹션 콘드롤 스타일 </a:t>
            </a:r>
            <a:r>
              <a:rPr lang="en-US" altLang="ko-KR" sz="2400" dirty="0" smtClean="0"/>
              <a:t>..</a:t>
            </a:r>
            <a:endParaRPr lang="en-US" altLang="ko-KR" sz="3200" dirty="0" smtClean="0"/>
          </a:p>
          <a:p>
            <a:endParaRPr lang="en-US" altLang="ko-KR" sz="3200" dirty="0" smtClean="0"/>
          </a:p>
          <a:p>
            <a:endParaRPr lang="en-US" altLang="ko-KR" sz="3200" dirty="0" smtClean="0"/>
          </a:p>
          <a:p>
            <a:endParaRPr lang="en-US" altLang="ko-KR" sz="3200" dirty="0" smtClean="0"/>
          </a:p>
          <a:p>
            <a:endParaRPr lang="ko-KR" altLang="en-US" sz="28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G_17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3071810"/>
            <a:ext cx="3714744" cy="2476496"/>
          </a:xfrm>
          <a:prstGeom prst="rect">
            <a:avLst/>
          </a:prstGeom>
        </p:spPr>
      </p:pic>
      <p:pic>
        <p:nvPicPr>
          <p:cNvPr id="3" name="그림 2" descr="IMG_17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60012" y="4500570"/>
            <a:ext cx="2883988" cy="2000264"/>
          </a:xfrm>
          <a:prstGeom prst="rect">
            <a:avLst/>
          </a:prstGeom>
        </p:spPr>
      </p:pic>
      <p:pic>
        <p:nvPicPr>
          <p:cNvPr id="4" name="그림 3" descr="IMG_17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1500174"/>
            <a:ext cx="3643306" cy="2526909"/>
          </a:xfrm>
          <a:prstGeom prst="rect">
            <a:avLst/>
          </a:prstGeom>
        </p:spPr>
      </p:pic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           살롱워크스타일 </a:t>
            </a:r>
            <a:r>
              <a:rPr lang="en-US" altLang="ko-KR" dirty="0" smtClean="0"/>
              <a:t>B,FG-3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2714620"/>
            <a:ext cx="21194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/>
              <a:t>섹션 보브 스타일 </a:t>
            </a:r>
            <a:endParaRPr lang="ko-KR" altLang="en-US" sz="3200" dirty="0"/>
          </a:p>
        </p:txBody>
      </p:sp>
      <p:pic>
        <p:nvPicPr>
          <p:cNvPr id="8" name="그림 7" descr="SNC0052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4058566"/>
            <a:ext cx="2000232" cy="1299260"/>
          </a:xfrm>
          <a:prstGeom prst="rect">
            <a:avLst/>
          </a:prstGeom>
        </p:spPr>
      </p:pic>
      <p:pic>
        <p:nvPicPr>
          <p:cNvPr id="9" name="그림 8" descr="SNC005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429264"/>
            <a:ext cx="2039106" cy="1146997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3200" y="764704"/>
            <a:ext cx="9010800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400" dirty="0" smtClean="0"/>
              <a:t>이번 </a:t>
            </a:r>
            <a:r>
              <a:rPr lang="ko-KR" altLang="en-US" sz="2400" dirty="0" smtClean="0">
                <a:solidFill>
                  <a:srgbClr val="0070C0"/>
                </a:solidFill>
              </a:rPr>
              <a:t>살롱워크스타일</a:t>
            </a:r>
            <a:r>
              <a:rPr lang="ko-KR" altLang="en-US" sz="2400" dirty="0" smtClean="0"/>
              <a:t> 교육에서는 세가지 기본 베이직을 바탕으로 </a:t>
            </a:r>
            <a:r>
              <a:rPr lang="ko-KR" altLang="en-US" sz="2400" dirty="0" err="1" smtClean="0"/>
              <a:t>여러가지</a:t>
            </a:r>
            <a:r>
              <a:rPr lang="ko-KR" altLang="en-US" sz="2400" dirty="0" smtClean="0"/>
              <a:t> 스타일로 </a:t>
            </a:r>
            <a:r>
              <a:rPr lang="ko-KR" altLang="en-US" sz="2400" dirty="0" err="1" smtClean="0"/>
              <a:t>파생시킬수있는</a:t>
            </a:r>
            <a:r>
              <a:rPr lang="ko-KR" altLang="en-US" sz="2400" dirty="0" smtClean="0"/>
              <a:t> </a:t>
            </a:r>
            <a:endParaRPr lang="en-US" altLang="ko-KR" sz="2400" dirty="0" smtClean="0"/>
          </a:p>
          <a:p>
            <a:pPr marL="457200" indent="-457200"/>
            <a:r>
              <a:rPr lang="ko-KR" altLang="en-US" sz="2400" dirty="0" smtClean="0"/>
              <a:t>      스타일 만들기 등등</a:t>
            </a:r>
            <a:endParaRPr lang="en-US" altLang="ko-KR" sz="2400" dirty="0"/>
          </a:p>
          <a:p>
            <a:pPr marL="457200" indent="-457200"/>
            <a:r>
              <a:rPr lang="ko-KR" altLang="en-US" sz="2400" dirty="0" smtClean="0"/>
              <a:t> 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 smtClean="0">
                <a:solidFill>
                  <a:srgbClr val="0070C0"/>
                </a:solidFill>
              </a:rPr>
              <a:t>살롱워크 스타일</a:t>
            </a:r>
            <a:r>
              <a:rPr lang="ko-KR" altLang="en-US" sz="2400" dirty="0" smtClean="0"/>
              <a:t>의 교육일정은 총 </a:t>
            </a:r>
            <a:r>
              <a:rPr lang="en-US" altLang="ko-KR" sz="2400" dirty="0" smtClean="0"/>
              <a:t>6</a:t>
            </a:r>
            <a:r>
              <a:rPr lang="ko-KR" altLang="en-US" sz="2400" dirty="0" err="1" smtClean="0"/>
              <a:t>회차로</a:t>
            </a:r>
            <a:r>
              <a:rPr lang="ko-KR" altLang="en-US" sz="2400" dirty="0" smtClean="0"/>
              <a:t> 진행되며 </a:t>
            </a:r>
            <a:r>
              <a:rPr lang="en-US" altLang="ko-KR" sz="2400" dirty="0" smtClean="0"/>
              <a:t>3</a:t>
            </a:r>
            <a:r>
              <a:rPr lang="ko-KR" altLang="en-US" sz="2400" dirty="0" smtClean="0"/>
              <a:t>가지 기본바탕에서 각 </a:t>
            </a:r>
            <a:r>
              <a:rPr lang="ko-KR" altLang="en-US" sz="2400" dirty="0" err="1" smtClean="0"/>
              <a:t>회차당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2</a:t>
            </a:r>
            <a:r>
              <a:rPr lang="ko-KR" altLang="en-US" sz="2400" dirty="0" smtClean="0"/>
              <a:t>가지 스타일 </a:t>
            </a:r>
            <a:endParaRPr lang="en-US" altLang="ko-KR" sz="2400" dirty="0" smtClean="0"/>
          </a:p>
          <a:p>
            <a:pPr marL="457200" indent="-457200"/>
            <a:r>
              <a:rPr lang="ko-KR" altLang="en-US" sz="2400" dirty="0" smtClean="0"/>
              <a:t>      연출을 골자로 합니다 </a:t>
            </a:r>
            <a:endParaRPr lang="en-US" altLang="ko-KR" sz="2400" dirty="0" smtClean="0"/>
          </a:p>
          <a:p>
            <a:pPr marL="457200" indent="-457200">
              <a:buFont typeface="+mj-lt"/>
              <a:buAutoNum type="arabicPeriod"/>
            </a:pP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 err="1" smtClean="0"/>
              <a:t>이번교육은</a:t>
            </a:r>
            <a:r>
              <a:rPr lang="ko-KR" altLang="en-US" sz="2400" dirty="0" smtClean="0"/>
              <a:t> 각 디자이너의 기본 베이직을 정립하는 데에 포인트역할과 </a:t>
            </a:r>
            <a:r>
              <a:rPr lang="ko-KR" altLang="en-US" sz="2400" dirty="0" err="1" smtClean="0"/>
              <a:t>연출하기쉽고</a:t>
            </a:r>
            <a:r>
              <a:rPr lang="ko-KR" altLang="en-US" sz="2400" dirty="0" smtClean="0"/>
              <a:t> 빠른 스타일 연출</a:t>
            </a:r>
            <a:endParaRPr lang="en-US" altLang="ko-KR" sz="2400" dirty="0" smtClean="0"/>
          </a:p>
          <a:p>
            <a:pPr marL="457200" indent="-457200"/>
            <a:r>
              <a:rPr lang="ko-KR" altLang="en-US" sz="2400" dirty="0" smtClean="0"/>
              <a:t>      을 교육하고자 합니다</a:t>
            </a:r>
            <a:r>
              <a:rPr lang="en-US" altLang="ko-KR" sz="2400" dirty="0" smtClean="0"/>
              <a:t>.. 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r>
              <a:rPr lang="ko-KR" altLang="en-US" sz="2400" dirty="0" smtClean="0"/>
              <a:t>  </a:t>
            </a:r>
            <a:endParaRPr lang="en-US" altLang="ko-KR" sz="2400" dirty="0" smtClean="0"/>
          </a:p>
          <a:p>
            <a:endParaRPr lang="en-US" altLang="ko-KR" sz="2400" dirty="0"/>
          </a:p>
          <a:p>
            <a:r>
              <a:rPr lang="ko-KR" altLang="en-US" sz="2400" dirty="0" smtClean="0"/>
              <a:t>  </a:t>
            </a:r>
            <a:endParaRPr lang="en-US" altLang="ko-KR" sz="2400" dirty="0" smtClean="0"/>
          </a:p>
          <a:p>
            <a:endParaRPr lang="en-US" altLang="ko-KR" sz="2400" dirty="0"/>
          </a:p>
          <a:p>
            <a:endParaRPr lang="ko-KR" altLang="en-US" sz="2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395536" y="5085184"/>
            <a:ext cx="5616624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rgbClr val="FF0000"/>
                </a:solidFill>
              </a:rPr>
              <a:t>디자이너는 디자이너 경력 </a:t>
            </a:r>
            <a:r>
              <a:rPr lang="en-US" altLang="ko-KR" sz="2000" dirty="0" smtClean="0">
                <a:solidFill>
                  <a:srgbClr val="FF0000"/>
                </a:solidFill>
              </a:rPr>
              <a:t>1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년차부터</a:t>
            </a:r>
            <a:r>
              <a:rPr lang="ko-KR" altLang="en-US" sz="2000" dirty="0" smtClean="0">
                <a:solidFill>
                  <a:srgbClr val="FF0000"/>
                </a:solidFill>
              </a:rPr>
              <a:t> </a:t>
            </a:r>
            <a:r>
              <a:rPr lang="en-US" altLang="ko-KR" sz="2000" dirty="0">
                <a:solidFill>
                  <a:srgbClr val="FF0000"/>
                </a:solidFill>
              </a:rPr>
              <a:t>4</a:t>
            </a:r>
            <a:r>
              <a:rPr lang="ko-KR" altLang="en-US" sz="2000" dirty="0" err="1" smtClean="0">
                <a:solidFill>
                  <a:srgbClr val="FF0000"/>
                </a:solidFill>
              </a:rPr>
              <a:t>년차</a:t>
            </a:r>
            <a:r>
              <a:rPr lang="ko-KR" altLang="en-US" sz="2000" dirty="0" smtClean="0">
                <a:solidFill>
                  <a:srgbClr val="FF0000"/>
                </a:solidFill>
              </a:rPr>
              <a:t> 정도 모집합니다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8728" y="214290"/>
            <a:ext cx="6215106" cy="785818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r>
              <a:rPr lang="en-US" altLang="ko-KR" sz="2400" dirty="0" smtClean="0">
                <a:solidFill>
                  <a:schemeClr val="bg1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</a:rPr>
              <a:t>Free weight medium long</a:t>
            </a:r>
            <a:endParaRPr lang="ko-KR" altLang="en-US" sz="2400" dirty="0">
              <a:solidFill>
                <a:schemeClr val="bg1">
                  <a:lumMod val="50000"/>
                </a:schemeClr>
              </a:solidFill>
              <a:latin typeface="HY견명조" pitchFamily="18" charset="-127"/>
              <a:ea typeface="HY견명조" pitchFamily="18" charset="-127"/>
            </a:endParaRPr>
          </a:p>
        </p:txBody>
      </p:sp>
      <p:pic>
        <p:nvPicPr>
          <p:cNvPr id="5" name="내용 개체 틀 3" descr="강의시안_00001.jpg"/>
          <p:cNvPicPr>
            <a:picLocks noChangeAspect="1"/>
          </p:cNvPicPr>
          <p:nvPr/>
        </p:nvPicPr>
        <p:blipFill>
          <a:blip r:embed="rId2" cstate="print">
            <a:lum bright="30000" contrast="10000"/>
          </a:blip>
          <a:srcRect t="1538" r="51242"/>
          <a:stretch>
            <a:fillRect/>
          </a:stretch>
        </p:blipFill>
        <p:spPr>
          <a:xfrm>
            <a:off x="1547664" y="1700808"/>
            <a:ext cx="3591850" cy="371686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71406" y="71414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357158" y="5500702"/>
            <a:ext cx="8229600" cy="1143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ko-KR" altLang="en-US" b="1" dirty="0" smtClean="0">
                <a:solidFill>
                  <a:schemeClr val="bg1">
                    <a:lumMod val="50000"/>
                  </a:schemeClr>
                </a:solidFill>
              </a:rPr>
              <a:t>무거운  무게감이  있는  음영</a:t>
            </a:r>
            <a:r>
              <a:rPr lang="ko-KR" altLang="en-US" b="1" dirty="0">
                <a:solidFill>
                  <a:schemeClr val="bg1">
                    <a:lumMod val="50000"/>
                  </a:schemeClr>
                </a:solidFill>
              </a:rPr>
              <a:t>이</a:t>
            </a:r>
            <a:r>
              <a:rPr lang="ko-KR" altLang="en-US" b="1" dirty="0" smtClean="0">
                <a:solidFill>
                  <a:schemeClr val="bg1">
                    <a:lumMod val="50000"/>
                  </a:schemeClr>
                </a:solidFill>
              </a:rPr>
              <a:t>가 많지않은   미디엄롱 헤어스타일 </a:t>
            </a:r>
            <a:r>
              <a:rPr lang="en-US" altLang="ko-KR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b="1" dirty="0" smtClean="0">
                <a:solidFill>
                  <a:schemeClr val="bg1">
                    <a:lumMod val="50000"/>
                  </a:schemeClr>
                </a:solidFill>
              </a:rPr>
              <a:t>깔끔하면서 도  고급스런  </a:t>
            </a:r>
            <a:r>
              <a:rPr lang="ko-KR" altLang="en-US" b="1" dirty="0" err="1" smtClean="0">
                <a:solidFill>
                  <a:schemeClr val="bg1">
                    <a:lumMod val="50000"/>
                  </a:schemeClr>
                </a:solidFill>
              </a:rPr>
              <a:t>웨이트감이</a:t>
            </a:r>
            <a:r>
              <a:rPr lang="ko-KR" altLang="en-US" b="1" dirty="0" smtClean="0">
                <a:solidFill>
                  <a:schemeClr val="bg1">
                    <a:lumMod val="50000"/>
                  </a:schemeClr>
                </a:solidFill>
              </a:rPr>
              <a:t> 있는  스타일 컷</a:t>
            </a:r>
            <a:endParaRPr kumimoji="0" lang="ko-KR" alt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HY견명조" pitchFamily="18" charset="-127"/>
              <a:ea typeface="HY견명조" pitchFamily="18" charset="-127"/>
              <a:cs typeface="+mj-cs"/>
            </a:endParaRPr>
          </a:p>
        </p:txBody>
      </p:sp>
      <p:pic>
        <p:nvPicPr>
          <p:cNvPr id="6" name="Picture 2" descr="C:\Documents and Settings\Administrator\바탕 화면\IMG_1029.JPG"/>
          <p:cNvPicPr>
            <a:picLocks noChangeAspect="1" noChangeArrowheads="1"/>
          </p:cNvPicPr>
          <p:nvPr/>
        </p:nvPicPr>
        <p:blipFill>
          <a:blip r:embed="rId3" cstate="print"/>
          <a:srcRect t="8546" b="5999"/>
          <a:stretch>
            <a:fillRect/>
          </a:stretch>
        </p:blipFill>
        <p:spPr bwMode="auto">
          <a:xfrm>
            <a:off x="5652120" y="3140968"/>
            <a:ext cx="1904105" cy="22285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7704" y="188640"/>
            <a:ext cx="8153400" cy="990600"/>
          </a:xfrm>
        </p:spPr>
        <p:txBody>
          <a:bodyPr>
            <a:normAutofit/>
          </a:bodyPr>
          <a:lstStyle/>
          <a:p>
            <a:r>
              <a:rPr lang="ko-KR" altLang="en-US" dirty="0" smtClean="0"/>
              <a:t>씰 원장의 살롱워크 스타일 </a:t>
            </a:r>
            <a:r>
              <a:rPr lang="en-US" altLang="ko-KR" dirty="0" smtClean="0"/>
              <a:t>  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1700808"/>
            <a:ext cx="25154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 smtClean="0"/>
              <a:t>FG</a:t>
            </a:r>
            <a:r>
              <a:rPr lang="en-US" altLang="ko-KR" sz="4400" dirty="0" smtClean="0"/>
              <a:t> 1 style</a:t>
            </a:r>
            <a:endParaRPr lang="ko-KR" altLang="en-US" sz="4400" dirty="0"/>
          </a:p>
        </p:txBody>
      </p:sp>
      <p:pic>
        <p:nvPicPr>
          <p:cNvPr id="4" name="그림 3" descr="IMG_14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4" y="3000372"/>
            <a:ext cx="2143140" cy="1785950"/>
          </a:xfrm>
          <a:prstGeom prst="rect">
            <a:avLst/>
          </a:prstGeom>
        </p:spPr>
      </p:pic>
      <p:pic>
        <p:nvPicPr>
          <p:cNvPr id="5" name="그림 4" descr="IMG_149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1643050"/>
            <a:ext cx="3075808" cy="46137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356992"/>
            <a:ext cx="3313728" cy="2616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/>
              <a:t>Forward Graduation base 1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 살롱워크의 대표적인 베이직 스타일 </a:t>
            </a:r>
            <a:r>
              <a:rPr lang="ko-KR" altLang="en-US" dirty="0" err="1" smtClean="0"/>
              <a:t>컷스타일이다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앞쪽으로 전진하는 베이스를 이용한 베이직 컷</a:t>
            </a:r>
            <a:endParaRPr lang="en-US" altLang="ko-KR" dirty="0" smtClean="0"/>
          </a:p>
          <a:p>
            <a:r>
              <a:rPr lang="ko-KR" altLang="en-US" dirty="0" smtClean="0"/>
              <a:t>전대각의 </a:t>
            </a:r>
            <a:r>
              <a:rPr lang="ko-KR" altLang="en-US" dirty="0" err="1" smtClean="0"/>
              <a:t>고중심과</a:t>
            </a:r>
            <a:r>
              <a:rPr lang="ko-KR" altLang="en-US" dirty="0" smtClean="0"/>
              <a:t> 후대각의 저 중심의 조화</a:t>
            </a:r>
            <a:endParaRPr lang="en-US" altLang="ko-KR" dirty="0" smtClean="0"/>
          </a:p>
          <a:p>
            <a:r>
              <a:rPr lang="ko-KR" altLang="en-US" dirty="0" smtClean="0"/>
              <a:t>그리고 </a:t>
            </a:r>
            <a:r>
              <a:rPr lang="ko-KR" altLang="en-US" dirty="0" err="1" smtClean="0"/>
              <a:t>살롱워크에있어</a:t>
            </a:r>
            <a:r>
              <a:rPr lang="ko-KR" altLang="en-US" dirty="0" smtClean="0"/>
              <a:t> 빠르고 쉽게 그리고 정확한 </a:t>
            </a:r>
            <a:endParaRPr lang="en-US" altLang="ko-KR" dirty="0" smtClean="0"/>
          </a:p>
          <a:p>
            <a:r>
              <a:rPr lang="ko-KR" altLang="en-US" dirty="0" err="1" smtClean="0"/>
              <a:t>컷스타일로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여러방면으로</a:t>
            </a:r>
            <a:r>
              <a:rPr lang="ko-KR" altLang="en-US" dirty="0" smtClean="0"/>
              <a:t> 스타일 </a:t>
            </a:r>
            <a:r>
              <a:rPr lang="ko-KR" altLang="en-US" dirty="0" err="1" smtClean="0"/>
              <a:t>연출이가능</a:t>
            </a:r>
            <a:r>
              <a:rPr lang="ko-KR" altLang="en-US" dirty="0" smtClean="0"/>
              <a:t> 하고 </a:t>
            </a:r>
            <a:endParaRPr lang="en-US" altLang="ko-KR" dirty="0" smtClean="0"/>
          </a:p>
          <a:p>
            <a:r>
              <a:rPr lang="ko-KR" altLang="en-US" dirty="0" smtClean="0"/>
              <a:t>또한 컷에 기초적인 토대를 </a:t>
            </a:r>
            <a:r>
              <a:rPr lang="ko-KR" altLang="en-US" dirty="0" err="1" smtClean="0"/>
              <a:t>만들수있다</a:t>
            </a:r>
            <a:r>
              <a:rPr lang="ko-KR" altLang="en-US" dirty="0" smtClean="0"/>
              <a:t>  </a:t>
            </a:r>
            <a:endParaRPr lang="ko-KR" altLang="en-U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5929322" y="5500702"/>
            <a:ext cx="2824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Forward Graduation base 1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929058" y="4357694"/>
            <a:ext cx="1130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FG</a:t>
            </a:r>
            <a:r>
              <a:rPr lang="en-US" altLang="ko-KR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1 style</a:t>
            </a:r>
            <a:endParaRPr lang="ko-KR" altLang="en-US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7858148" y="6143620"/>
            <a:ext cx="1143008" cy="714380"/>
          </a:xfrm>
          <a:prstGeom prst="rect">
            <a:avLst/>
          </a:prstGeom>
        </p:spPr>
        <p:style>
          <a:lnRef idx="2">
            <a:schemeClr val="accent2"/>
          </a:lnRef>
          <a:fillRef idx="1002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IMG_13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628" y="1000108"/>
            <a:ext cx="3619525" cy="5429288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5429256" y="5786454"/>
            <a:ext cx="27045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</a:rPr>
              <a:t>weight medium long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000628" y="1000108"/>
            <a:ext cx="1510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err="1" smtClean="0">
                <a:solidFill>
                  <a:srgbClr val="FF0000"/>
                </a:solidFill>
                <a:latin typeface="Bernard MT Condensed" pitchFamily="18" charset="0"/>
                <a:ea typeface="HY궁서B" pitchFamily="18" charset="-127"/>
              </a:rPr>
              <a:t>Sil</a:t>
            </a:r>
            <a:r>
              <a:rPr lang="en-US" altLang="ko-KR" sz="2000" b="1" dirty="0" smtClean="0">
                <a:solidFill>
                  <a:srgbClr val="0070C0"/>
                </a:solidFill>
                <a:latin typeface="Bernard MT Condensed" pitchFamily="18" charset="0"/>
                <a:ea typeface="HY궁서B" pitchFamily="18" charset="-127"/>
              </a:rPr>
              <a:t> 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by</a:t>
            </a:r>
            <a:r>
              <a:rPr lang="en-US" altLang="ko-KR" dirty="0" smtClean="0">
                <a:solidFill>
                  <a:srgbClr val="0070C0"/>
                </a:solidFill>
              </a:rPr>
              <a:t> Plane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H</a:t>
            </a:r>
            <a:endParaRPr lang="ko-KR" altLang="en-US" sz="2000" b="1" dirty="0">
              <a:solidFill>
                <a:srgbClr val="0070C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42910" y="1214422"/>
            <a:ext cx="4366901" cy="81560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b="1" dirty="0" smtClean="0"/>
              <a:t>FG</a:t>
            </a:r>
            <a:r>
              <a:rPr lang="en-US" altLang="ko-KR" sz="4400" dirty="0" smtClean="0"/>
              <a:t> 1 style</a:t>
            </a:r>
          </a:p>
          <a:p>
            <a:r>
              <a:rPr lang="en-US" altLang="ko-KR" sz="2400" b="1" dirty="0" smtClean="0"/>
              <a:t>Forward Graduation base 1</a:t>
            </a:r>
          </a:p>
          <a:p>
            <a:endParaRPr lang="en-US" altLang="ko-KR" sz="2400" b="1" dirty="0" smtClean="0"/>
          </a:p>
          <a:p>
            <a:endParaRPr lang="en-US" altLang="ko-KR" sz="2400" dirty="0" smtClean="0"/>
          </a:p>
          <a:p>
            <a:r>
              <a:rPr lang="ko-KR" altLang="en-US" sz="2400" dirty="0" smtClean="0"/>
              <a:t>앞쪽으로 전진하는 베이스를 이용한 베이직 컷</a:t>
            </a:r>
            <a:endParaRPr lang="en-US" altLang="ko-KR" sz="2400" dirty="0" smtClean="0"/>
          </a:p>
          <a:p>
            <a:r>
              <a:rPr lang="ko-KR" altLang="en-US" sz="2400" dirty="0" smtClean="0"/>
              <a:t>전대각의 고중심과 후대각의 저 중심의 조화</a:t>
            </a:r>
            <a:endParaRPr lang="en-US" altLang="ko-KR" sz="2400" dirty="0" smtClean="0"/>
          </a:p>
          <a:p>
            <a:r>
              <a:rPr lang="ko-KR" altLang="en-US" sz="2400" dirty="0" smtClean="0"/>
              <a:t>그리고 살롱워크에있어 빠르고 쉽게 그리고 정확한 </a:t>
            </a:r>
            <a:endParaRPr lang="en-US" altLang="ko-KR" sz="2400" dirty="0" smtClean="0"/>
          </a:p>
          <a:p>
            <a:r>
              <a:rPr lang="ko-KR" altLang="en-US" sz="2400" dirty="0" smtClean="0"/>
              <a:t>컷스타일로 여러방면으로 스타일 연출이가능 하고 </a:t>
            </a:r>
            <a:endParaRPr lang="en-US" altLang="ko-KR" sz="2400" dirty="0" smtClean="0"/>
          </a:p>
          <a:p>
            <a:r>
              <a:rPr lang="ko-KR" altLang="en-US" sz="2400" dirty="0" smtClean="0"/>
              <a:t>또한 컷에 기초적인 토대를 만들수있다  </a:t>
            </a:r>
          </a:p>
          <a:p>
            <a:endParaRPr lang="en-US" altLang="ko-KR" sz="2400" b="1" dirty="0" smtClean="0"/>
          </a:p>
          <a:p>
            <a:endParaRPr lang="en-US" altLang="ko-KR" sz="4400" dirty="0" smtClean="0"/>
          </a:p>
          <a:p>
            <a:endParaRPr lang="en-US" altLang="ko-KR" sz="4400" dirty="0" smtClean="0"/>
          </a:p>
          <a:p>
            <a:endParaRPr lang="en-US" altLang="ko-KR" sz="4400" dirty="0" smtClean="0"/>
          </a:p>
          <a:p>
            <a:endParaRPr lang="en-US" altLang="ko-KR" sz="4400" dirty="0" smtClean="0"/>
          </a:p>
          <a:p>
            <a:endParaRPr lang="en-US" altLang="ko-KR" sz="4400" dirty="0" smtClean="0"/>
          </a:p>
          <a:p>
            <a:endParaRPr lang="ko-KR" altLang="en-US" sz="4400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7224" y="1714488"/>
            <a:ext cx="321471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 smtClean="0"/>
              <a:t>FG1-1</a:t>
            </a:r>
            <a:r>
              <a:rPr lang="en-US" altLang="ko-KR" dirty="0" smtClean="0"/>
              <a:t>   </a:t>
            </a:r>
          </a:p>
          <a:p>
            <a:endParaRPr lang="en-US" altLang="ko-KR" dirty="0" smtClean="0"/>
          </a:p>
          <a:p>
            <a:r>
              <a:rPr lang="en-US" altLang="ko-KR" sz="2800" dirty="0" smtClean="0"/>
              <a:t>Forward  graduation D-2</a:t>
            </a:r>
          </a:p>
          <a:p>
            <a:endParaRPr lang="en-US" altLang="ko-KR" dirty="0" smtClean="0"/>
          </a:p>
          <a:p>
            <a:r>
              <a:rPr lang="ko-KR" altLang="en-US" sz="2400" dirty="0" smtClean="0"/>
              <a:t>포워드 기본형에서 어래인지 스타일로 각각의 파트안에 디스커넥트가 이루어져 율동감있는 이미지컷</a:t>
            </a:r>
            <a:endParaRPr lang="en-US" altLang="ko-KR" sz="2400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10" name="그림 9" descr="IMG_18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86380" y="1214422"/>
            <a:ext cx="3429024" cy="5143536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5572132" y="5572140"/>
            <a:ext cx="29056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Forward shape graduation D </a:t>
            </a:r>
          </a:p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</a:rPr>
              <a:t>     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latin typeface="HY견명조" pitchFamily="18" charset="-127"/>
                <a:ea typeface="HY견명조" pitchFamily="18" charset="-127"/>
              </a:rPr>
              <a:t>medium long</a:t>
            </a:r>
            <a:endParaRPr lang="ko-KR" alt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215074" y="1285860"/>
            <a:ext cx="15100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 err="1" smtClean="0">
                <a:solidFill>
                  <a:srgbClr val="FF0000"/>
                </a:solidFill>
                <a:latin typeface="Bernard MT Condensed" pitchFamily="18" charset="0"/>
                <a:ea typeface="HY궁서B" pitchFamily="18" charset="-127"/>
              </a:rPr>
              <a:t>Sil</a:t>
            </a:r>
            <a:r>
              <a:rPr lang="en-US" altLang="ko-KR" sz="2000" b="1" dirty="0" smtClean="0">
                <a:solidFill>
                  <a:srgbClr val="0070C0"/>
                </a:solidFill>
                <a:latin typeface="Bernard MT Condensed" pitchFamily="18" charset="0"/>
                <a:ea typeface="HY궁서B" pitchFamily="18" charset="-127"/>
              </a:rPr>
              <a:t> </a:t>
            </a: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</a:rPr>
              <a:t>by</a:t>
            </a:r>
            <a:r>
              <a:rPr lang="en-US" altLang="ko-KR" dirty="0" smtClean="0">
                <a:solidFill>
                  <a:srgbClr val="0070C0"/>
                </a:solidFill>
              </a:rPr>
              <a:t> Plane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H</a:t>
            </a:r>
            <a:endParaRPr lang="ko-KR" altLang="en-US" sz="2000" b="1" dirty="0">
              <a:solidFill>
                <a:srgbClr val="0070C0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IMG_20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4" y="2857496"/>
            <a:ext cx="2481251" cy="3721876"/>
          </a:xfrm>
          <a:prstGeom prst="rect">
            <a:avLst/>
          </a:prstGeom>
        </p:spPr>
      </p:pic>
      <p:pic>
        <p:nvPicPr>
          <p:cNvPr id="2" name="그림 1" descr="IMG_21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86512" y="357166"/>
            <a:ext cx="2571752" cy="3857628"/>
          </a:xfrm>
          <a:prstGeom prst="rect">
            <a:avLst/>
          </a:prstGeom>
        </p:spPr>
      </p:pic>
      <p:pic>
        <p:nvPicPr>
          <p:cNvPr id="4" name="그림 3" descr="IMG_211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34" y="285728"/>
            <a:ext cx="2500330" cy="353618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지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643050"/>
            <a:ext cx="4429124" cy="4847579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571472" y="1571612"/>
            <a:ext cx="3567002" cy="76636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dirty="0" smtClean="0">
                <a:ea typeface="DFKai-SB" pitchFamily="65" charset="-120"/>
              </a:rPr>
              <a:t>BG  style</a:t>
            </a:r>
          </a:p>
          <a:p>
            <a:endParaRPr lang="en-US" altLang="ko-KR" sz="3600" dirty="0" smtClean="0">
              <a:solidFill>
                <a:schemeClr val="bg1">
                  <a:lumMod val="50000"/>
                </a:schemeClr>
              </a:solidFill>
              <a:latin typeface="HY견명조" pitchFamily="18" charset="-127"/>
              <a:ea typeface="HY견명조" pitchFamily="18" charset="-127"/>
            </a:endParaRPr>
          </a:p>
          <a:p>
            <a:r>
              <a:rPr lang="en-US" altLang="ko-KR" sz="2400" dirty="0" smtClean="0"/>
              <a:t>weight medium graduation</a:t>
            </a:r>
          </a:p>
          <a:p>
            <a:endParaRPr lang="en-US" altLang="ko-KR" sz="2400" dirty="0" smtClean="0">
              <a:latin typeface="+mn-ea"/>
            </a:endParaRPr>
          </a:p>
          <a:p>
            <a:r>
              <a:rPr lang="ko-KR" altLang="en-US" sz="2400" dirty="0" smtClean="0">
                <a:latin typeface="+mn-ea"/>
              </a:rPr>
              <a:t>무거운 음영의 디자인 라인의 무거움에 </a:t>
            </a:r>
            <a:endParaRPr lang="en-US" altLang="ko-KR" sz="2400" dirty="0" smtClean="0">
              <a:latin typeface="+mn-ea"/>
            </a:endParaRPr>
          </a:p>
          <a:p>
            <a:endParaRPr lang="en-US" altLang="ko-KR" sz="2400" dirty="0" smtClean="0">
              <a:latin typeface="+mn-ea"/>
            </a:endParaRPr>
          </a:p>
          <a:p>
            <a:r>
              <a:rPr lang="ko-KR" altLang="en-US" sz="2400" dirty="0" smtClean="0">
                <a:latin typeface="+mn-ea"/>
              </a:rPr>
              <a:t>텍스쳐라인에 가벼운움직임을 표현한작품</a:t>
            </a:r>
            <a:endParaRPr lang="en-US" altLang="ko-KR" sz="2400" dirty="0" smtClean="0">
              <a:latin typeface="+mn-ea"/>
            </a:endParaRPr>
          </a:p>
          <a:p>
            <a:endParaRPr lang="en-US" altLang="ko-KR" sz="1600" dirty="0" smtClean="0">
              <a:latin typeface="HY견명조" pitchFamily="18" charset="-127"/>
              <a:ea typeface="HY견명조" pitchFamily="18" charset="-127"/>
            </a:endParaRPr>
          </a:p>
          <a:p>
            <a:endParaRPr lang="ko-KR" altLang="en-US" sz="1600" dirty="0" smtClean="0"/>
          </a:p>
          <a:p>
            <a:r>
              <a:rPr lang="en-US" altLang="ko-KR" sz="1600" dirty="0" smtClean="0"/>
              <a:t>     </a:t>
            </a:r>
          </a:p>
          <a:p>
            <a:r>
              <a:rPr lang="en-US" altLang="ko-KR" sz="3600" dirty="0" smtClean="0"/>
              <a:t>      </a:t>
            </a:r>
          </a:p>
          <a:p>
            <a:endParaRPr lang="en-US" altLang="ko-KR" sz="3600" dirty="0" smtClean="0"/>
          </a:p>
          <a:p>
            <a:endParaRPr lang="en-US" altLang="ko-KR" sz="3600" dirty="0" smtClean="0"/>
          </a:p>
          <a:p>
            <a:endParaRPr lang="en-US" altLang="ko-KR" sz="3600" dirty="0" smtClean="0"/>
          </a:p>
          <a:p>
            <a:endParaRPr lang="en-US" altLang="ko-KR" sz="3600" dirty="0" smtClean="0"/>
          </a:p>
          <a:p>
            <a:endParaRPr lang="en-US" altLang="ko-KR" sz="3600" dirty="0" smtClean="0"/>
          </a:p>
          <a:p>
            <a:r>
              <a:rPr lang="en-US" altLang="ko-KR" sz="3600" dirty="0" smtClean="0"/>
              <a:t> 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5000628" y="6072206"/>
            <a:ext cx="3483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  <a:latin typeface="HY견명조" pitchFamily="18" charset="-127"/>
                <a:ea typeface="HY견명조" pitchFamily="18" charset="-127"/>
              </a:rPr>
              <a:t>weight medium graduation</a:t>
            </a:r>
            <a:endParaRPr lang="ko-KR" altLang="en-U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571472" y="21429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                    </a:t>
            </a:r>
            <a:br>
              <a:rPr lang="en-US" altLang="ko-KR" dirty="0" smtClean="0"/>
            </a:br>
            <a:r>
              <a:rPr lang="en-US" altLang="ko-KR" dirty="0" smtClean="0"/>
              <a:t>         </a:t>
            </a:r>
            <a:r>
              <a:rPr lang="ko-KR" altLang="en-US" dirty="0" smtClean="0"/>
              <a:t>살롱워크스타일</a:t>
            </a:r>
            <a:r>
              <a:rPr lang="en-US" altLang="ko-KR" dirty="0" smtClean="0"/>
              <a:t> BG  style</a:t>
            </a:r>
            <a:br>
              <a:rPr lang="en-US" altLang="ko-KR" dirty="0" smtClean="0"/>
            </a:br>
            <a:endParaRPr lang="ko-KR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990600" y="228600"/>
            <a:ext cx="8153400" cy="990600"/>
          </a:xfrm>
        </p:spPr>
        <p:txBody>
          <a:bodyPr/>
          <a:lstStyle/>
          <a:p>
            <a:r>
              <a:rPr lang="en-US" altLang="ko-KR" dirty="0" smtClean="0"/>
              <a:t>            </a:t>
            </a:r>
            <a:r>
              <a:rPr lang="ko-KR" altLang="en-US" dirty="0" smtClean="0"/>
              <a:t> </a:t>
            </a:r>
            <a:r>
              <a:rPr lang="en-US" altLang="ko-KR" dirty="0" smtClean="0"/>
              <a:t>BG-1</a:t>
            </a:r>
            <a:r>
              <a:rPr lang="ko-KR" altLang="en-US" dirty="0" smtClean="0"/>
              <a:t>  </a:t>
            </a:r>
            <a:endParaRPr lang="ko-KR" altLang="en-US" dirty="0"/>
          </a:p>
        </p:txBody>
      </p:sp>
      <p:pic>
        <p:nvPicPr>
          <p:cNvPr id="4" name="그림 3" descr="IMG_17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43042" y="1500174"/>
            <a:ext cx="4346089" cy="33575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86050" y="1571612"/>
            <a:ext cx="2371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Back shape graduation 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그림 5" descr="IMG_17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28" y="1500174"/>
            <a:ext cx="3143272" cy="2571768"/>
          </a:xfrm>
          <a:prstGeom prst="rect">
            <a:avLst/>
          </a:prstGeom>
        </p:spPr>
      </p:pic>
      <p:pic>
        <p:nvPicPr>
          <p:cNvPr id="7" name="그림 6" descr="IMG_17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00759" y="4071942"/>
            <a:ext cx="3143241" cy="2286016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0"/>
            <a:ext cx="1143008" cy="7143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Sil</a:t>
            </a: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  by</a:t>
            </a: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Plans.</a:t>
            </a:r>
            <a:r>
              <a:rPr kumimoji="0" lang="en-US" altLang="ko-K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altLang="ko-KR" sz="8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휴먼둥근헤드라인" pitchFamily="18" charset="-127"/>
                <a:ea typeface="휴먼둥근헤드라인" pitchFamily="18" charset="-127"/>
                <a:cs typeface="+mj-cs"/>
              </a:rPr>
              <a:t>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282" y="2000240"/>
            <a:ext cx="25717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 smtClean="0"/>
              <a:t>BG 1 style</a:t>
            </a:r>
          </a:p>
          <a:p>
            <a:r>
              <a:rPr lang="en-US" altLang="ko-KR" sz="3200" dirty="0" smtClean="0"/>
              <a:t> </a:t>
            </a:r>
          </a:p>
          <a:p>
            <a:r>
              <a:rPr lang="en-US" altLang="ko-KR" sz="3200" dirty="0" smtClean="0"/>
              <a:t> </a:t>
            </a:r>
            <a:r>
              <a:rPr lang="ko-KR" altLang="en-US" sz="2400" dirty="0" smtClean="0"/>
              <a:t>백에서 전방으로 전진하는 섹션 방법으로 의 형태변화를 갖은 기본 형</a:t>
            </a:r>
            <a:r>
              <a:rPr lang="en-US" altLang="ko-KR" sz="2400" dirty="0" smtClean="0"/>
              <a:t>..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endParaRPr lang="ko-KR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5475</TotalTime>
  <Words>330</Words>
  <Application>Microsoft Office PowerPoint</Application>
  <PresentationFormat>화면 슬라이드 쇼(4:3)</PresentationFormat>
  <Paragraphs>132</Paragraphs>
  <Slides>12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3" baseType="lpstr">
      <vt:lpstr>가을</vt:lpstr>
      <vt:lpstr>씰 원장님 9월 강의 시안 </vt:lpstr>
      <vt:lpstr>슬라이드 2</vt:lpstr>
      <vt:lpstr>Free weight medium long</vt:lpstr>
      <vt:lpstr>씰 원장의 살롱워크 스타일   </vt:lpstr>
      <vt:lpstr>슬라이드 5</vt:lpstr>
      <vt:lpstr>슬라이드 6</vt:lpstr>
      <vt:lpstr>슬라이드 7</vt:lpstr>
      <vt:lpstr>                              살롱워크스타일 BG  style </vt:lpstr>
      <vt:lpstr>             BG-1  </vt:lpstr>
      <vt:lpstr>슬라이드 10</vt:lpstr>
      <vt:lpstr>         살롱워크스타일 B,F G-2</vt:lpstr>
      <vt:lpstr>           살롱워크스타일 B,FG-3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씰 원장님 9월 강의 시안</dc:title>
  <dc:creator>박승일</dc:creator>
  <cp:lastModifiedBy>박승일</cp:lastModifiedBy>
  <cp:revision>14</cp:revision>
  <dcterms:created xsi:type="dcterms:W3CDTF">2010-08-20T13:56:55Z</dcterms:created>
  <dcterms:modified xsi:type="dcterms:W3CDTF">2010-09-15T13:59:06Z</dcterms:modified>
</cp:coreProperties>
</file>