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3D4E4-AA0B-4AB6-A63F-742B79939983}" type="datetimeFigureOut">
              <a:rPr lang="ko-KR" altLang="en-US" smtClean="0"/>
              <a:t>2010-11-29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AC16B-99DF-461A-B0A1-F0143041B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01"/>
          <p:cNvPicPr>
            <a:picLocks noChangeAspect="1" noChangeArrowheads="1"/>
          </p:cNvPicPr>
          <p:nvPr/>
        </p:nvPicPr>
        <p:blipFill>
          <a:blip r:embed="rId2" cstate="print"/>
          <a:srcRect b="34001"/>
          <a:stretch>
            <a:fillRect/>
          </a:stretch>
        </p:blipFill>
        <p:spPr bwMode="auto">
          <a:xfrm>
            <a:off x="3203575" y="1557338"/>
            <a:ext cx="2232025" cy="2006600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75" name="Picture 3" descr="image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1125538"/>
            <a:ext cx="1905000" cy="2592387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76" name="Picture 4" descr="image04"/>
          <p:cNvPicPr>
            <a:picLocks noChangeAspect="1" noChangeArrowheads="1"/>
          </p:cNvPicPr>
          <p:nvPr/>
        </p:nvPicPr>
        <p:blipFill>
          <a:blip r:embed="rId4" cstate="print"/>
          <a:srcRect l="-911" b="22540"/>
          <a:stretch>
            <a:fillRect/>
          </a:stretch>
        </p:blipFill>
        <p:spPr bwMode="auto">
          <a:xfrm>
            <a:off x="539750" y="3933825"/>
            <a:ext cx="2085975" cy="2179638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77" name="Picture 5" descr="image05"/>
          <p:cNvPicPr>
            <a:picLocks noChangeAspect="1" noChangeArrowheads="1"/>
          </p:cNvPicPr>
          <p:nvPr/>
        </p:nvPicPr>
        <p:blipFill>
          <a:blip r:embed="rId5" cstate="print"/>
          <a:srcRect b="29608"/>
          <a:stretch>
            <a:fillRect/>
          </a:stretch>
        </p:blipFill>
        <p:spPr bwMode="auto">
          <a:xfrm>
            <a:off x="3059113" y="4149725"/>
            <a:ext cx="2376487" cy="2276475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84188" y="388938"/>
            <a:ext cx="6103937" cy="51911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800" u="sng">
                <a:latin typeface="HY엽서M" pitchFamily="18" charset="-127"/>
                <a:ea typeface="HY엽서M" pitchFamily="18" charset="-127"/>
              </a:rPr>
              <a:t>Double base </a:t>
            </a:r>
            <a:r>
              <a:rPr lang="en-US" altLang="ko-KR" sz="2400" u="sng">
                <a:latin typeface="HY엽서M" pitchFamily="18" charset="-127"/>
                <a:ea typeface="HY엽서M" pitchFamily="18" charset="-127"/>
              </a:rPr>
              <a:t>Bob</a:t>
            </a:r>
            <a:endParaRPr lang="en-US" altLang="ko-KR" sz="1600" u="sng"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5867400" y="1557338"/>
            <a:ext cx="2952750" cy="311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/>
              <a:t>-</a:t>
            </a:r>
            <a:r>
              <a:rPr lang="ko-KR" altLang="en-US"/>
              <a:t>섹션 바리에이션을 이용 </a:t>
            </a:r>
            <a:r>
              <a:rPr lang="en-US" altLang="ko-KR"/>
              <a:t>bob style</a:t>
            </a:r>
            <a:r>
              <a:rPr lang="ko-KR" altLang="en-US"/>
              <a:t>의 다각도로 분석하고  질감과 양감조절로 단조로운 느낌을 보다 창조적으로 변화를 줄수 있다</a:t>
            </a:r>
            <a:r>
              <a:rPr lang="en-US" altLang="ko-KR"/>
              <a:t>. 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준비물</a:t>
            </a:r>
            <a:r>
              <a:rPr lang="en-US" altLang="ko-KR"/>
              <a:t>- </a:t>
            </a:r>
            <a:r>
              <a:rPr lang="ko-KR" altLang="en-US"/>
              <a:t>통가발</a:t>
            </a:r>
            <a:r>
              <a:rPr lang="en-US" altLang="ko-KR"/>
              <a:t>1ea</a:t>
            </a:r>
            <a:r>
              <a:rPr lang="en-US" altLang="ko-KR" sz="1400">
                <a:solidFill>
                  <a:srgbClr val="FF0066"/>
                </a:solidFill>
              </a:rPr>
              <a:t>(</a:t>
            </a:r>
            <a:r>
              <a:rPr lang="ko-KR" altLang="en-US" sz="1400">
                <a:solidFill>
                  <a:srgbClr val="FF0066"/>
                </a:solidFill>
              </a:rPr>
              <a:t>필수</a:t>
            </a:r>
            <a:r>
              <a:rPr lang="en-US" altLang="ko-KR" sz="1400">
                <a:solidFill>
                  <a:srgbClr val="FF0066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ko-KR"/>
              <a:t>          </a:t>
            </a:r>
            <a:r>
              <a:rPr lang="ko-KR" altLang="en-US"/>
              <a:t>컷 도구 일체 </a:t>
            </a:r>
          </a:p>
          <a:p>
            <a:pPr>
              <a:spcBef>
                <a:spcPct val="50000"/>
              </a:spcBef>
            </a:pPr>
            <a:r>
              <a:rPr lang="ko-KR" altLang="en-US"/>
              <a:t>          스타일링 도구 </a:t>
            </a:r>
          </a:p>
          <a:p>
            <a:pPr>
              <a:spcBef>
                <a:spcPct val="50000"/>
              </a:spcBef>
            </a:pP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38714_4_800x0"/>
          <p:cNvPicPr>
            <a:picLocks noChangeAspect="1" noChangeArrowheads="1"/>
          </p:cNvPicPr>
          <p:nvPr/>
        </p:nvPicPr>
        <p:blipFill>
          <a:blip r:embed="rId2" cstate="print"/>
          <a:srcRect b="47968"/>
          <a:stretch>
            <a:fillRect/>
          </a:stretch>
        </p:blipFill>
        <p:spPr bwMode="auto">
          <a:xfrm>
            <a:off x="4500563" y="985838"/>
            <a:ext cx="2808287" cy="2227262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099" name="Picture 3" descr="38714_1_800x0"/>
          <p:cNvPicPr>
            <a:picLocks noChangeAspect="1" noChangeArrowheads="1"/>
          </p:cNvPicPr>
          <p:nvPr/>
        </p:nvPicPr>
        <p:blipFill>
          <a:blip r:embed="rId3" cstate="print"/>
          <a:srcRect b="47968"/>
          <a:stretch>
            <a:fillRect/>
          </a:stretch>
        </p:blipFill>
        <p:spPr bwMode="auto">
          <a:xfrm>
            <a:off x="755650" y="1384300"/>
            <a:ext cx="2819400" cy="2235200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00" name="Picture 4" descr="38714_2_800x0"/>
          <p:cNvPicPr>
            <a:picLocks noChangeAspect="1" noChangeArrowheads="1"/>
          </p:cNvPicPr>
          <p:nvPr/>
        </p:nvPicPr>
        <p:blipFill>
          <a:blip r:embed="rId4" cstate="print"/>
          <a:srcRect b="47968"/>
          <a:stretch>
            <a:fillRect/>
          </a:stretch>
        </p:blipFill>
        <p:spPr bwMode="auto">
          <a:xfrm>
            <a:off x="827088" y="4192588"/>
            <a:ext cx="2819400" cy="2235200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01" name="Picture 5" descr="38714_3_800x0"/>
          <p:cNvPicPr>
            <a:picLocks noChangeAspect="1" noChangeArrowheads="1"/>
          </p:cNvPicPr>
          <p:nvPr/>
        </p:nvPicPr>
        <p:blipFill>
          <a:blip r:embed="rId5" cstate="print"/>
          <a:srcRect b="47968"/>
          <a:stretch>
            <a:fillRect/>
          </a:stretch>
        </p:blipFill>
        <p:spPr bwMode="auto">
          <a:xfrm>
            <a:off x="4427538" y="3854450"/>
            <a:ext cx="2820987" cy="2238375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5761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 b="1" u="sng">
                <a:latin typeface="HY엽서L" pitchFamily="18" charset="-127"/>
                <a:ea typeface="HY엽서L" pitchFamily="18" charset="-127"/>
              </a:rPr>
              <a:t>Miracle</a:t>
            </a:r>
            <a:r>
              <a:rPr lang="en-US" altLang="ko-KR" b="1" u="sng"/>
              <a:t>  </a:t>
            </a:r>
            <a:r>
              <a:rPr lang="en-US" altLang="ko-KR" sz="2400" b="1" u="sng">
                <a:latin typeface="HY엽서L" pitchFamily="18" charset="-127"/>
                <a:ea typeface="HY엽서L" pitchFamily="18" charset="-127"/>
              </a:rPr>
              <a:t>Short Bob</a:t>
            </a:r>
            <a:endParaRPr lang="en-US" altLang="ko-KR" sz="1600" b="1" u="sng">
              <a:latin typeface="HY엽서L" pitchFamily="18" charset="-127"/>
              <a:ea typeface="HY엽서L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화면 슬라이드 쇼(4:3)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Company>XP SP3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snoopy</dc:creator>
  <cp:lastModifiedBy>snoopy</cp:lastModifiedBy>
  <cp:revision>1</cp:revision>
  <dcterms:created xsi:type="dcterms:W3CDTF">2010-11-29T01:47:27Z</dcterms:created>
  <dcterms:modified xsi:type="dcterms:W3CDTF">2010-11-29T01:48:24Z</dcterms:modified>
</cp:coreProperties>
</file>