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6" r:id="rId2"/>
    <p:sldId id="260" r:id="rId3"/>
    <p:sldId id="413" r:id="rId4"/>
    <p:sldId id="276" r:id="rId5"/>
    <p:sldId id="417" r:id="rId6"/>
    <p:sldId id="363" r:id="rId7"/>
    <p:sldId id="414" r:id="rId8"/>
    <p:sldId id="405" r:id="rId9"/>
    <p:sldId id="418" r:id="rId10"/>
    <p:sldId id="406" r:id="rId11"/>
    <p:sldId id="415" r:id="rId12"/>
    <p:sldId id="419" r:id="rId13"/>
    <p:sldId id="420" r:id="rId14"/>
    <p:sldId id="408" r:id="rId15"/>
    <p:sldId id="416" r:id="rId16"/>
    <p:sldId id="421" r:id="rId17"/>
    <p:sldId id="422" r:id="rId18"/>
    <p:sldId id="411" r:id="rId19"/>
    <p:sldId id="402" r:id="rId20"/>
    <p:sldId id="409" r:id="rId21"/>
  </p:sldIdLst>
  <p:sldSz cx="9144000" cy="5143500" type="screen16x9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709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1156" userDrawn="1">
          <p15:clr>
            <a:srgbClr val="A4A3A4"/>
          </p15:clr>
        </p15:guide>
        <p15:guide id="5" orient="horz" pos="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ECC"/>
    <a:srgbClr val="6E5F54"/>
    <a:srgbClr val="DA5B24"/>
    <a:srgbClr val="8496B0"/>
    <a:srgbClr val="6EA2C7"/>
    <a:srgbClr val="EC886F"/>
    <a:srgbClr val="E96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4660"/>
  </p:normalViewPr>
  <p:slideViewPr>
    <p:cSldViewPr>
      <p:cViewPr>
        <p:scale>
          <a:sx n="50" d="100"/>
          <a:sy n="50" d="100"/>
        </p:scale>
        <p:origin x="-1116" y="-1176"/>
      </p:cViewPr>
      <p:guideLst>
        <p:guide orient="horz" pos="2935"/>
        <p:guide orient="horz" pos="3208"/>
        <p:guide pos="2880"/>
        <p:guide pos="5602"/>
        <p:guide pos="5193"/>
        <p:guide pos="53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4ED81-2213-4D9E-8DBF-D87ED83461E4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4C308-4CD3-438D-A3A7-CC04D6E475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98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41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8398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428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4729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2544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480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78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연결선 3"/>
          <p:cNvCxnSpPr/>
          <p:nvPr userDrawn="1"/>
        </p:nvCxnSpPr>
        <p:spPr>
          <a:xfrm>
            <a:off x="8892480" y="0"/>
            <a:ext cx="0" cy="843558"/>
          </a:xfrm>
          <a:prstGeom prst="line">
            <a:avLst/>
          </a:prstGeom>
          <a:ln w="12700">
            <a:solidFill>
              <a:srgbClr val="8496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8892480" y="1563638"/>
            <a:ext cx="1779" cy="3579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 rot="5400000">
            <a:off x="8496436" y="1095586"/>
            <a:ext cx="720081" cy="216024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777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50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4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457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393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306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388424" y="4731990"/>
            <a:ext cx="51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1409-43FB-42FD-BCDE-41861E1ADC4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26" name="Picture 2" descr="\\psc-nas\share\교육부\기타파일\박승철로고\아카데미 로고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272" y="4803998"/>
            <a:ext cx="1220800" cy="33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2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781" r:id="rId14"/>
    <p:sldLayoutId id="2147483770" r:id="rId15"/>
    <p:sldLayoutId id="2147483771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8782" y="537629"/>
            <a:ext cx="6745200" cy="1026009"/>
          </a:xfrm>
          <a:ln w="28575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en-US" altLang="ko-KR" sz="3600" dirty="0" smtClean="0"/>
              <a:t>(</a:t>
            </a:r>
            <a:r>
              <a:rPr lang="ko-KR" altLang="en-US" sz="3600" dirty="0" smtClean="0"/>
              <a:t>매장명</a:t>
            </a:r>
            <a:r>
              <a:rPr lang="en-US" altLang="ko-KR" sz="3600" dirty="0" smtClean="0"/>
              <a:t>)</a:t>
            </a: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3600" dirty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이름</a:t>
            </a:r>
            <a:r>
              <a:rPr lang="en-US" altLang="ko-KR" sz="3600" dirty="0"/>
              <a:t>)</a:t>
            </a:r>
            <a:endParaRPr lang="ko-KR" altLang="en-US" sz="4000" dirty="0"/>
          </a:p>
        </p:txBody>
      </p:sp>
      <p:grpSp>
        <p:nvGrpSpPr>
          <p:cNvPr id="3" name="그룹 2"/>
          <p:cNvGrpSpPr/>
          <p:nvPr/>
        </p:nvGrpSpPr>
        <p:grpSpPr>
          <a:xfrm>
            <a:off x="665560" y="537630"/>
            <a:ext cx="162024" cy="1026008"/>
            <a:chOff x="611560" y="411510"/>
            <a:chExt cx="144000" cy="1368000"/>
          </a:xfrm>
        </p:grpSpPr>
        <p:sp>
          <p:nvSpPr>
            <p:cNvPr id="11" name="직사각형 10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681510"/>
              <a:ext cx="684000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1365510"/>
              <a:ext cx="684000" cy="144000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  <p:pic>
        <p:nvPicPr>
          <p:cNvPr id="13" name="Picture 4" descr="Scissors and com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525" y="437195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hairstyli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60" y="4354513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포트폴리오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79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06</a:t>
            </a:r>
            <a:r>
              <a:rPr lang="en-US" dirty="0" smtClean="0"/>
              <a:t>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37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66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8" name="자유형 37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88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err="1" smtClean="0"/>
              <a:t>펌</a:t>
            </a:r>
            <a:r>
              <a:rPr lang="en-US" altLang="ko-KR" sz="7200" dirty="0" smtClean="0"/>
              <a:t>&amp;</a:t>
            </a:r>
            <a:r>
              <a:rPr lang="ko-KR" altLang="en-US" sz="7200" dirty="0" smtClean="0"/>
              <a:t>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328326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497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9892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011. </a:t>
            </a:r>
            <a:r>
              <a:rPr lang="ko-KR" altLang="en-US" dirty="0" err="1" smtClean="0"/>
              <a:t>펌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21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34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2" name="자유형 21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자유형 26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58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smtClean="0"/>
              <a:t>컬</a:t>
            </a:r>
            <a:r>
              <a:rPr lang="ko-KR" altLang="en-US" sz="7200" dirty="0"/>
              <a:t>러</a:t>
            </a:r>
            <a:r>
              <a:rPr lang="en-US" altLang="ko-KR" sz="7200" dirty="0" smtClean="0"/>
              <a:t>&amp;</a:t>
            </a:r>
            <a:r>
              <a:rPr lang="ko-KR" altLang="en-US" sz="7200" dirty="0" smtClean="0"/>
              <a:t>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19131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031. </a:t>
            </a:r>
            <a:r>
              <a:rPr lang="ko-KR" altLang="en-US" dirty="0"/>
              <a:t>컬러</a:t>
            </a:r>
            <a:r>
              <a:rPr lang="en-US" altLang="ko-KR" dirty="0"/>
              <a:t>&amp;</a:t>
            </a:r>
            <a:r>
              <a:rPr lang="ko-KR" altLang="en-US" dirty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35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031. </a:t>
            </a:r>
            <a:r>
              <a:rPr lang="ko-KR" altLang="en-US" dirty="0"/>
              <a:t>컬러</a:t>
            </a:r>
            <a:r>
              <a:rPr lang="en-US" altLang="ko-KR" dirty="0"/>
              <a:t>&amp;</a:t>
            </a:r>
            <a:r>
              <a:rPr lang="ko-KR" altLang="en-US" dirty="0"/>
              <a:t>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6103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031. </a:t>
            </a:r>
            <a:r>
              <a:rPr lang="ko-KR" altLang="en-US" dirty="0" smtClean="0"/>
              <a:t>컬러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21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34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2" name="자유형 21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자유형 26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81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83768" y="1556087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감사합니다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411760" y="2571749"/>
            <a:ext cx="4248472" cy="144018"/>
            <a:chOff x="4058996" y="2571749"/>
            <a:chExt cx="1026008" cy="162025"/>
          </a:xfrm>
        </p:grpSpPr>
        <p:sp>
          <p:nvSpPr>
            <p:cNvPr id="5" name="직사각형 4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0800000">
              <a:off x="4572000" y="2571750"/>
              <a:ext cx="513004" cy="162024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0800000">
              <a:off x="4058996" y="2571749"/>
              <a:ext cx="513004" cy="162024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7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8D86EC7-B274-4479-92E8-B01B12189358}"/>
              </a:ext>
            </a:extLst>
          </p:cNvPr>
          <p:cNvSpPr txBox="1"/>
          <p:nvPr/>
        </p:nvSpPr>
        <p:spPr>
          <a:xfrm>
            <a:off x="1379800" y="235855"/>
            <a:ext cx="2859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 of Contents.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1183869"/>
            <a:ext cx="2437522" cy="451777"/>
            <a:chOff x="686288" y="1796902"/>
            <a:chExt cx="2437522" cy="451777"/>
          </a:xfrm>
        </p:grpSpPr>
        <p:sp>
          <p:nvSpPr>
            <p:cNvPr id="21" name="직사각형 20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001~005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남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2030539"/>
            <a:ext cx="2437522" cy="451777"/>
            <a:chOff x="686288" y="1796902"/>
            <a:chExt cx="2437522" cy="451777"/>
          </a:xfrm>
        </p:grpSpPr>
        <p:sp>
          <p:nvSpPr>
            <p:cNvPr id="57" name="직사각형 56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006~010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여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60" name="그룹 59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2877209"/>
            <a:ext cx="2391036" cy="451777"/>
            <a:chOff x="686288" y="1796902"/>
            <a:chExt cx="2391036" cy="451777"/>
          </a:xfrm>
        </p:grpSpPr>
        <p:sp>
          <p:nvSpPr>
            <p:cNvPr id="61" name="직사각형 60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011~030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471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펌</a:t>
              </a:r>
              <a:r>
                <a:rPr lang="en-US" altLang="ko-KR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&amp;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트</a:t>
              </a:r>
            </a:p>
          </p:txBody>
        </p:sp>
      </p:grpSp>
      <p:grpSp>
        <p:nvGrpSpPr>
          <p:cNvPr id="64" name="그룹 63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3723878"/>
            <a:ext cx="2724460" cy="451777"/>
            <a:chOff x="686288" y="1796902"/>
            <a:chExt cx="2724460" cy="451777"/>
          </a:xfrm>
        </p:grpSpPr>
        <p:sp>
          <p:nvSpPr>
            <p:cNvPr id="65" name="직사각형 64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031~050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8053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컬러</a:t>
              </a:r>
              <a:r>
                <a:rPr lang="en-US" altLang="ko-KR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&amp;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034120" y="1751871"/>
            <a:ext cx="1722995" cy="2548071"/>
            <a:chOff x="2335107" y="186233"/>
            <a:chExt cx="4277523" cy="6325864"/>
          </a:xfrm>
        </p:grpSpPr>
        <p:grpSp>
          <p:nvGrpSpPr>
            <p:cNvPr id="3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16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" name="자유형 3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 5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 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 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자유형 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3153654" y="1751871"/>
            <a:ext cx="1384469" cy="2548071"/>
            <a:chOff x="2926430" y="596898"/>
            <a:chExt cx="3132672" cy="5765583"/>
          </a:xfrm>
        </p:grpSpPr>
        <p:sp>
          <p:nvSpPr>
            <p:cNvPr id="19" name="Freeform: Shape 19">
              <a:extLst>
                <a:ext uri="{FF2B5EF4-FFF2-40B4-BE49-F238E27FC236}">
                  <a16:creationId xmlns:a16="http://schemas.microsoft.com/office/drawing/2014/main" xmlns="" id="{532CBCAD-5957-497B-BFC2-6853831F78A3}"/>
                </a:ext>
              </a:extLst>
            </p:cNvPr>
            <p:cNvSpPr/>
            <p:nvPr/>
          </p:nvSpPr>
          <p:spPr>
            <a:xfrm>
              <a:off x="3020052" y="2814992"/>
              <a:ext cx="2914792" cy="1585015"/>
            </a:xfrm>
            <a:custGeom>
              <a:avLst/>
              <a:gdLst>
                <a:gd name="connsiteX0" fmla="*/ 0 w 1207294"/>
                <a:gd name="connsiteY0" fmla="*/ 123825 h 699497"/>
                <a:gd name="connsiteX1" fmla="*/ 200025 w 1207294"/>
                <a:gd name="connsiteY1" fmla="*/ 633413 h 699497"/>
                <a:gd name="connsiteX2" fmla="*/ 907256 w 1207294"/>
                <a:gd name="connsiteY2" fmla="*/ 623888 h 699497"/>
                <a:gd name="connsiteX3" fmla="*/ 1207294 w 1207294"/>
                <a:gd name="connsiteY3" fmla="*/ 0 h 699497"/>
                <a:gd name="connsiteX0" fmla="*/ 0 w 1233487"/>
                <a:gd name="connsiteY0" fmla="*/ 26194 h 705673"/>
                <a:gd name="connsiteX1" fmla="*/ 226218 w 1233487"/>
                <a:gd name="connsiteY1" fmla="*/ 633413 h 705673"/>
                <a:gd name="connsiteX2" fmla="*/ 933449 w 1233487"/>
                <a:gd name="connsiteY2" fmla="*/ 623888 h 705673"/>
                <a:gd name="connsiteX3" fmla="*/ 1233487 w 1233487"/>
                <a:gd name="connsiteY3" fmla="*/ 0 h 705673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7164"/>
                <a:gd name="connsiteX1" fmla="*/ 226218 w 1228725"/>
                <a:gd name="connsiteY1" fmla="*/ 611982 h 707164"/>
                <a:gd name="connsiteX2" fmla="*/ 933449 w 1228725"/>
                <a:gd name="connsiteY2" fmla="*/ 602457 h 707164"/>
                <a:gd name="connsiteX3" fmla="*/ 1228725 w 1228725"/>
                <a:gd name="connsiteY3" fmla="*/ 0 h 707164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4179"/>
                <a:gd name="connsiteX1" fmla="*/ 226218 w 1228725"/>
                <a:gd name="connsiteY1" fmla="*/ 611982 h 704179"/>
                <a:gd name="connsiteX2" fmla="*/ 933449 w 1228725"/>
                <a:gd name="connsiteY2" fmla="*/ 602457 h 704179"/>
                <a:gd name="connsiteX3" fmla="*/ 1228725 w 1228725"/>
                <a:gd name="connsiteY3" fmla="*/ 0 h 704179"/>
                <a:gd name="connsiteX0" fmla="*/ 0 w 1228725"/>
                <a:gd name="connsiteY0" fmla="*/ 4763 h 666335"/>
                <a:gd name="connsiteX1" fmla="*/ 226218 w 1228725"/>
                <a:gd name="connsiteY1" fmla="*/ 611982 h 666335"/>
                <a:gd name="connsiteX2" fmla="*/ 933449 w 1228725"/>
                <a:gd name="connsiteY2" fmla="*/ 602457 h 666335"/>
                <a:gd name="connsiteX3" fmla="*/ 1228725 w 1228725"/>
                <a:gd name="connsiteY3" fmla="*/ 0 h 666335"/>
                <a:gd name="connsiteX0" fmla="*/ 0 w 1228725"/>
                <a:gd name="connsiteY0" fmla="*/ 4763 h 673920"/>
                <a:gd name="connsiteX1" fmla="*/ 226218 w 1228725"/>
                <a:gd name="connsiteY1" fmla="*/ 611982 h 673920"/>
                <a:gd name="connsiteX2" fmla="*/ 933449 w 1228725"/>
                <a:gd name="connsiteY2" fmla="*/ 602457 h 673920"/>
                <a:gd name="connsiteX3" fmla="*/ 1228725 w 1228725"/>
                <a:gd name="connsiteY3" fmla="*/ 0 h 673920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33449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50118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42974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3424"/>
                <a:gd name="connsiteX1" fmla="*/ 226218 w 1228725"/>
                <a:gd name="connsiteY1" fmla="*/ 611982 h 653424"/>
                <a:gd name="connsiteX2" fmla="*/ 942974 w 1228725"/>
                <a:gd name="connsiteY2" fmla="*/ 602457 h 653424"/>
                <a:gd name="connsiteX3" fmla="*/ 1228725 w 1228725"/>
                <a:gd name="connsiteY3" fmla="*/ 0 h 653424"/>
                <a:gd name="connsiteX0" fmla="*/ 0 w 1228725"/>
                <a:gd name="connsiteY0" fmla="*/ 4763 h 654700"/>
                <a:gd name="connsiteX1" fmla="*/ 226218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4700"/>
                <a:gd name="connsiteX1" fmla="*/ 228600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6009"/>
                <a:gd name="connsiteX1" fmla="*/ 228600 w 1228725"/>
                <a:gd name="connsiteY1" fmla="*/ 611982 h 656009"/>
                <a:gd name="connsiteX2" fmla="*/ 957261 w 1228725"/>
                <a:gd name="connsiteY2" fmla="*/ 607219 h 656009"/>
                <a:gd name="connsiteX3" fmla="*/ 1228725 w 1228725"/>
                <a:gd name="connsiteY3" fmla="*/ 0 h 656009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7144 h 655552"/>
                <a:gd name="connsiteX1" fmla="*/ 228600 w 1228725"/>
                <a:gd name="connsiteY1" fmla="*/ 614363 h 655552"/>
                <a:gd name="connsiteX2" fmla="*/ 954880 w 1228725"/>
                <a:gd name="connsiteY2" fmla="*/ 609600 h 655552"/>
                <a:gd name="connsiteX3" fmla="*/ 1228725 w 1228725"/>
                <a:gd name="connsiteY3" fmla="*/ 0 h 655552"/>
                <a:gd name="connsiteX0" fmla="*/ 0 w 1243013"/>
                <a:gd name="connsiteY0" fmla="*/ 50006 h 698414"/>
                <a:gd name="connsiteX1" fmla="*/ 228600 w 1243013"/>
                <a:gd name="connsiteY1" fmla="*/ 657225 h 698414"/>
                <a:gd name="connsiteX2" fmla="*/ 954880 w 1243013"/>
                <a:gd name="connsiteY2" fmla="*/ 652462 h 698414"/>
                <a:gd name="connsiteX3" fmla="*/ 1243013 w 1243013"/>
                <a:gd name="connsiteY3" fmla="*/ 0 h 698414"/>
                <a:gd name="connsiteX0" fmla="*/ 0 w 1254919"/>
                <a:gd name="connsiteY0" fmla="*/ 0 h 700795"/>
                <a:gd name="connsiteX1" fmla="*/ 240506 w 1254919"/>
                <a:gd name="connsiteY1" fmla="*/ 659606 h 700795"/>
                <a:gd name="connsiteX2" fmla="*/ 966786 w 1254919"/>
                <a:gd name="connsiteY2" fmla="*/ 654843 h 700795"/>
                <a:gd name="connsiteX3" fmla="*/ 1254919 w 1254919"/>
                <a:gd name="connsiteY3" fmla="*/ 2381 h 700795"/>
                <a:gd name="connsiteX0" fmla="*/ 0 w 1255970"/>
                <a:gd name="connsiteY0" fmla="*/ 0 h 703949"/>
                <a:gd name="connsiteX1" fmla="*/ 241557 w 1255970"/>
                <a:gd name="connsiteY1" fmla="*/ 662760 h 703949"/>
                <a:gd name="connsiteX2" fmla="*/ 967837 w 1255970"/>
                <a:gd name="connsiteY2" fmla="*/ 657997 h 703949"/>
                <a:gd name="connsiteX3" fmla="*/ 1255970 w 1255970"/>
                <a:gd name="connsiteY3" fmla="*/ 5535 h 703949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6807"/>
                <a:gd name="connsiteY0" fmla="*/ 0 h 699744"/>
                <a:gd name="connsiteX1" fmla="*/ 272394 w 1286807"/>
                <a:gd name="connsiteY1" fmla="*/ 658555 h 699744"/>
                <a:gd name="connsiteX2" fmla="*/ 998674 w 1286807"/>
                <a:gd name="connsiteY2" fmla="*/ 653792 h 699744"/>
                <a:gd name="connsiteX3" fmla="*/ 1286807 w 1286807"/>
                <a:gd name="connsiteY3" fmla="*/ 1330 h 69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6807" h="699744">
                  <a:moveTo>
                    <a:pt x="0" y="0"/>
                  </a:moveTo>
                  <a:cubicBezTo>
                    <a:pt x="73163" y="179920"/>
                    <a:pt x="200163" y="463689"/>
                    <a:pt x="272394" y="658555"/>
                  </a:cubicBezTo>
                  <a:cubicBezTo>
                    <a:pt x="354151" y="705783"/>
                    <a:pt x="900646" y="722451"/>
                    <a:pt x="998674" y="653792"/>
                  </a:cubicBezTo>
                  <a:cubicBezTo>
                    <a:pt x="1099084" y="463689"/>
                    <a:pt x="1180247" y="253344"/>
                    <a:pt x="1286807" y="133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2926430" y="596898"/>
              <a:ext cx="3132672" cy="2219326"/>
            </a:xfrm>
            <a:custGeom>
              <a:avLst/>
              <a:gdLst>
                <a:gd name="connsiteX0" fmla="*/ 0 w 2851150"/>
                <a:gd name="connsiteY0" fmla="*/ 2203456 h 2222506"/>
                <a:gd name="connsiteX1" fmla="*/ 1435100 w 2851150"/>
                <a:gd name="connsiteY1" fmla="*/ 6 h 2222506"/>
                <a:gd name="connsiteX2" fmla="*/ 2851150 w 2851150"/>
                <a:gd name="connsiteY2" fmla="*/ 2222506 h 2222506"/>
                <a:gd name="connsiteX0" fmla="*/ 0 w 2973076"/>
                <a:gd name="connsiteY0" fmla="*/ 2203456 h 2222506"/>
                <a:gd name="connsiteX1" fmla="*/ 1435100 w 2973076"/>
                <a:gd name="connsiteY1" fmla="*/ 6 h 2222506"/>
                <a:gd name="connsiteX2" fmla="*/ 2851150 w 2973076"/>
                <a:gd name="connsiteY2" fmla="*/ 2222506 h 2222506"/>
                <a:gd name="connsiteX0" fmla="*/ 94320 w 3067396"/>
                <a:gd name="connsiteY0" fmla="*/ 2203465 h 2222515"/>
                <a:gd name="connsiteX1" fmla="*/ 1529420 w 3067396"/>
                <a:gd name="connsiteY1" fmla="*/ 15 h 2222515"/>
                <a:gd name="connsiteX2" fmla="*/ 2945470 w 3067396"/>
                <a:gd name="connsiteY2" fmla="*/ 2222515 h 2222515"/>
                <a:gd name="connsiteX0" fmla="*/ 102462 w 3085240"/>
                <a:gd name="connsiteY0" fmla="*/ 2203465 h 2222515"/>
                <a:gd name="connsiteX1" fmla="*/ 1537562 w 3085240"/>
                <a:gd name="connsiteY1" fmla="*/ 15 h 2222515"/>
                <a:gd name="connsiteX2" fmla="*/ 2953612 w 3085240"/>
                <a:gd name="connsiteY2" fmla="*/ 2222515 h 2222515"/>
                <a:gd name="connsiteX0" fmla="*/ 99611 w 3079004"/>
                <a:gd name="connsiteY0" fmla="*/ 2203465 h 2222515"/>
                <a:gd name="connsiteX1" fmla="*/ 1534711 w 3079004"/>
                <a:gd name="connsiteY1" fmla="*/ 15 h 2222515"/>
                <a:gd name="connsiteX2" fmla="*/ 2950761 w 3079004"/>
                <a:gd name="connsiteY2" fmla="*/ 2222515 h 2222515"/>
                <a:gd name="connsiteX0" fmla="*/ 94262 w 3060574"/>
                <a:gd name="connsiteY0" fmla="*/ 2203465 h 2222515"/>
                <a:gd name="connsiteX1" fmla="*/ 1529362 w 3060574"/>
                <a:gd name="connsiteY1" fmla="*/ 15 h 2222515"/>
                <a:gd name="connsiteX2" fmla="*/ 2938268 w 3060574"/>
                <a:gd name="connsiteY2" fmla="*/ 2222515 h 2222515"/>
                <a:gd name="connsiteX0" fmla="*/ 94472 w 3055974"/>
                <a:gd name="connsiteY0" fmla="*/ 2220119 h 2222501"/>
                <a:gd name="connsiteX1" fmla="*/ 1524809 w 3055974"/>
                <a:gd name="connsiteY1" fmla="*/ 1 h 2222501"/>
                <a:gd name="connsiteX2" fmla="*/ 2933715 w 3055974"/>
                <a:gd name="connsiteY2" fmla="*/ 2222501 h 2222501"/>
                <a:gd name="connsiteX0" fmla="*/ 91358 w 3126615"/>
                <a:gd name="connsiteY0" fmla="*/ 2216944 h 2222501"/>
                <a:gd name="connsiteX1" fmla="*/ 1594720 w 3126615"/>
                <a:gd name="connsiteY1" fmla="*/ 1 h 2222501"/>
                <a:gd name="connsiteX2" fmla="*/ 3003626 w 3126615"/>
                <a:gd name="connsiteY2" fmla="*/ 2222501 h 2222501"/>
                <a:gd name="connsiteX0" fmla="*/ 91383 w 3129644"/>
                <a:gd name="connsiteY0" fmla="*/ 2216944 h 2222501"/>
                <a:gd name="connsiteX1" fmla="*/ 1594745 w 3129644"/>
                <a:gd name="connsiteY1" fmla="*/ 1 h 2222501"/>
                <a:gd name="connsiteX2" fmla="*/ 3006826 w 3129644"/>
                <a:gd name="connsiteY2" fmla="*/ 2222501 h 2222501"/>
                <a:gd name="connsiteX0" fmla="*/ 91407 w 3132672"/>
                <a:gd name="connsiteY0" fmla="*/ 2216944 h 2219326"/>
                <a:gd name="connsiteX1" fmla="*/ 1594769 w 3132672"/>
                <a:gd name="connsiteY1" fmla="*/ 1 h 2219326"/>
                <a:gd name="connsiteX2" fmla="*/ 3010025 w 3132672"/>
                <a:gd name="connsiteY2" fmla="*/ 2219326 h 2219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32672" h="2219326">
                  <a:moveTo>
                    <a:pt x="91407" y="2216944"/>
                  </a:moveTo>
                  <a:cubicBezTo>
                    <a:pt x="-381139" y="497681"/>
                    <a:pt x="1108333" y="-396"/>
                    <a:pt x="1594769" y="1"/>
                  </a:cubicBezTo>
                  <a:cubicBezTo>
                    <a:pt x="2081205" y="398"/>
                    <a:pt x="3565650" y="403226"/>
                    <a:pt x="3010025" y="221932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5607050" y="2813050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자유형 21"/>
            <p:cNvSpPr/>
            <p:nvPr/>
          </p:nvSpPr>
          <p:spPr>
            <a:xfrm>
              <a:off x="5439255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3396719" y="5610224"/>
              <a:ext cx="2151995" cy="200085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55" h="1050315">
                  <a:moveTo>
                    <a:pt x="0" y="160000"/>
                  </a:moveTo>
                  <a:cubicBezTo>
                    <a:pt x="1219" y="1106667"/>
                    <a:pt x="6967" y="1628331"/>
                    <a:pt x="1005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flipH="1">
              <a:off x="2978297" y="2813456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flipH="1">
              <a:off x="3016402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304198" y="6164035"/>
              <a:ext cx="2345899" cy="198446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  <a:gd name="connsiteX0" fmla="*/ 0 w 10426"/>
                <a:gd name="connsiteY0" fmla="*/ 160000 h 1050315"/>
                <a:gd name="connsiteX1" fmla="*/ 10426 w 10426"/>
                <a:gd name="connsiteY1" fmla="*/ 0 h 1050315"/>
                <a:gd name="connsiteX0" fmla="*/ 0 w 11005"/>
                <a:gd name="connsiteY0" fmla="*/ 0 h 985958"/>
                <a:gd name="connsiteX1" fmla="*/ 11005 w 11005"/>
                <a:gd name="connsiteY1" fmla="*/ 6667 h 985958"/>
                <a:gd name="connsiteX0" fmla="*/ 0 w 10990"/>
                <a:gd name="connsiteY0" fmla="*/ 0 h 985958"/>
                <a:gd name="connsiteX1" fmla="*/ 10990 w 10990"/>
                <a:gd name="connsiteY1" fmla="*/ 6667 h 985958"/>
                <a:gd name="connsiteX0" fmla="*/ 0 w 10916"/>
                <a:gd name="connsiteY0" fmla="*/ 0 h 985958"/>
                <a:gd name="connsiteX1" fmla="*/ 10916 w 10916"/>
                <a:gd name="connsiteY1" fmla="*/ 6667 h 985958"/>
                <a:gd name="connsiteX0" fmla="*/ 0 w 10961"/>
                <a:gd name="connsiteY0" fmla="*/ 0 h 985958"/>
                <a:gd name="connsiteX1" fmla="*/ 10961 w 10961"/>
                <a:gd name="connsiteY1" fmla="*/ 6667 h 985958"/>
                <a:gd name="connsiteX0" fmla="*/ 0 w 10961"/>
                <a:gd name="connsiteY0" fmla="*/ 0 h 1041711"/>
                <a:gd name="connsiteX1" fmla="*/ 10961 w 10961"/>
                <a:gd name="connsiteY1" fmla="*/ 6667 h 1041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61" h="1041711">
                  <a:moveTo>
                    <a:pt x="0" y="0"/>
                  </a:moveTo>
                  <a:cubicBezTo>
                    <a:pt x="1219" y="946667"/>
                    <a:pt x="7962" y="1768331"/>
                    <a:pt x="10961" y="6667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934662" y="1954179"/>
            <a:ext cx="1607728" cy="2143456"/>
            <a:chOff x="2471048" y="249093"/>
            <a:chExt cx="4235560" cy="5646933"/>
          </a:xfrm>
        </p:grpSpPr>
        <p:sp>
          <p:nvSpPr>
            <p:cNvPr id="28" name="자유형 27"/>
            <p:cNvSpPr/>
            <p:nvPr/>
          </p:nvSpPr>
          <p:spPr>
            <a:xfrm>
              <a:off x="4191000" y="249093"/>
              <a:ext cx="733425" cy="465282"/>
            </a:xfrm>
            <a:custGeom>
              <a:avLst/>
              <a:gdLst>
                <a:gd name="connsiteX0" fmla="*/ 0 w 733425"/>
                <a:gd name="connsiteY0" fmla="*/ 0 h 6415"/>
                <a:gd name="connsiteX1" fmla="*/ 733425 w 733425"/>
                <a:gd name="connsiteY1" fmla="*/ 0 h 6415"/>
                <a:gd name="connsiteX0" fmla="*/ 0 w 10000"/>
                <a:gd name="connsiteY0" fmla="*/ 373132 h 373197"/>
                <a:gd name="connsiteX1" fmla="*/ 10000 w 10000"/>
                <a:gd name="connsiteY1" fmla="*/ 373132 h 373197"/>
                <a:gd name="connsiteX0" fmla="*/ 0 w 10000"/>
                <a:gd name="connsiteY0" fmla="*/ 687289 h 687289"/>
                <a:gd name="connsiteX1" fmla="*/ 10000 w 10000"/>
                <a:gd name="connsiteY1" fmla="*/ 687289 h 687289"/>
                <a:gd name="connsiteX0" fmla="*/ 0 w 10000"/>
                <a:gd name="connsiteY0" fmla="*/ 725303 h 725303"/>
                <a:gd name="connsiteX1" fmla="*/ 10000 w 10000"/>
                <a:gd name="connsiteY1" fmla="*/ 725303 h 72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725303">
                  <a:moveTo>
                    <a:pt x="0" y="725303"/>
                  </a:moveTo>
                  <a:cubicBezTo>
                    <a:pt x="4297" y="-260853"/>
                    <a:pt x="6125" y="-222494"/>
                    <a:pt x="10000" y="72530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471048" y="504825"/>
              <a:ext cx="4235560" cy="5391201"/>
            </a:xfrm>
            <a:custGeom>
              <a:avLst/>
              <a:gdLst>
                <a:gd name="connsiteX0" fmla="*/ 1847153 w 4301954"/>
                <a:gd name="connsiteY0" fmla="*/ 0 h 5391150"/>
                <a:gd name="connsiteX1" fmla="*/ 866078 w 4301954"/>
                <a:gd name="connsiteY1" fmla="*/ 542925 h 5391150"/>
                <a:gd name="connsiteX2" fmla="*/ 37403 w 4301954"/>
                <a:gd name="connsiteY2" fmla="*/ 2924175 h 5391150"/>
                <a:gd name="connsiteX3" fmla="*/ 2132903 w 4301954"/>
                <a:gd name="connsiteY3" fmla="*/ 5391150 h 5391150"/>
                <a:gd name="connsiteX4" fmla="*/ 4266503 w 4301954"/>
                <a:gd name="connsiteY4" fmla="*/ 2924175 h 5391150"/>
                <a:gd name="connsiteX5" fmla="*/ 3390203 w 4301954"/>
                <a:gd name="connsiteY5" fmla="*/ 581025 h 5391150"/>
                <a:gd name="connsiteX6" fmla="*/ 2399603 w 4301954"/>
                <a:gd name="connsiteY6" fmla="*/ 9525 h 5391150"/>
                <a:gd name="connsiteX0" fmla="*/ 1847153 w 4301954"/>
                <a:gd name="connsiteY0" fmla="*/ 0 h 5391190"/>
                <a:gd name="connsiteX1" fmla="*/ 866078 w 4301954"/>
                <a:gd name="connsiteY1" fmla="*/ 542925 h 5391190"/>
                <a:gd name="connsiteX2" fmla="*/ 37403 w 4301954"/>
                <a:gd name="connsiteY2" fmla="*/ 2924175 h 5391190"/>
                <a:gd name="connsiteX3" fmla="*/ 2132903 w 4301954"/>
                <a:gd name="connsiteY3" fmla="*/ 5391150 h 5391190"/>
                <a:gd name="connsiteX4" fmla="*/ 4266503 w 4301954"/>
                <a:gd name="connsiteY4" fmla="*/ 2924175 h 5391190"/>
                <a:gd name="connsiteX5" fmla="*/ 3390203 w 4301954"/>
                <a:gd name="connsiteY5" fmla="*/ 581025 h 5391190"/>
                <a:gd name="connsiteX6" fmla="*/ 2399603 w 4301954"/>
                <a:gd name="connsiteY6" fmla="*/ 9525 h 5391190"/>
                <a:gd name="connsiteX0" fmla="*/ 1822381 w 4277182"/>
                <a:gd name="connsiteY0" fmla="*/ 0 h 5391190"/>
                <a:gd name="connsiteX1" fmla="*/ 841306 w 4277182"/>
                <a:gd name="connsiteY1" fmla="*/ 542925 h 5391190"/>
                <a:gd name="connsiteX2" fmla="*/ 12631 w 4277182"/>
                <a:gd name="connsiteY2" fmla="*/ 2924175 h 5391190"/>
                <a:gd name="connsiteX3" fmla="*/ 2108131 w 4277182"/>
                <a:gd name="connsiteY3" fmla="*/ 5391150 h 5391190"/>
                <a:gd name="connsiteX4" fmla="*/ 4241731 w 4277182"/>
                <a:gd name="connsiteY4" fmla="*/ 2924175 h 5391190"/>
                <a:gd name="connsiteX5" fmla="*/ 3365431 w 4277182"/>
                <a:gd name="connsiteY5" fmla="*/ 581025 h 5391190"/>
                <a:gd name="connsiteX6" fmla="*/ 2374831 w 4277182"/>
                <a:gd name="connsiteY6" fmla="*/ 9525 h 5391190"/>
                <a:gd name="connsiteX0" fmla="*/ 1822381 w 4244796"/>
                <a:gd name="connsiteY0" fmla="*/ 0 h 5391203"/>
                <a:gd name="connsiteX1" fmla="*/ 841306 w 4244796"/>
                <a:gd name="connsiteY1" fmla="*/ 542925 h 5391203"/>
                <a:gd name="connsiteX2" fmla="*/ 12631 w 4244796"/>
                <a:gd name="connsiteY2" fmla="*/ 2924175 h 5391203"/>
                <a:gd name="connsiteX3" fmla="*/ 2108131 w 4244796"/>
                <a:gd name="connsiteY3" fmla="*/ 5391150 h 5391203"/>
                <a:gd name="connsiteX4" fmla="*/ 4241731 w 4244796"/>
                <a:gd name="connsiteY4" fmla="*/ 2924175 h 5391203"/>
                <a:gd name="connsiteX5" fmla="*/ 3365431 w 4244796"/>
                <a:gd name="connsiteY5" fmla="*/ 581025 h 5391203"/>
                <a:gd name="connsiteX6" fmla="*/ 2374831 w 4244796"/>
                <a:gd name="connsiteY6" fmla="*/ 9525 h 5391203"/>
                <a:gd name="connsiteX0" fmla="*/ 1810085 w 4232500"/>
                <a:gd name="connsiteY0" fmla="*/ 0 h 5391203"/>
                <a:gd name="connsiteX1" fmla="*/ 829010 w 4232500"/>
                <a:gd name="connsiteY1" fmla="*/ 542925 h 5391203"/>
                <a:gd name="connsiteX2" fmla="*/ 335 w 4232500"/>
                <a:gd name="connsiteY2" fmla="*/ 2924175 h 5391203"/>
                <a:gd name="connsiteX3" fmla="*/ 2095835 w 4232500"/>
                <a:gd name="connsiteY3" fmla="*/ 5391150 h 5391203"/>
                <a:gd name="connsiteX4" fmla="*/ 4229435 w 4232500"/>
                <a:gd name="connsiteY4" fmla="*/ 2924175 h 5391203"/>
                <a:gd name="connsiteX5" fmla="*/ 3353135 w 4232500"/>
                <a:gd name="connsiteY5" fmla="*/ 581025 h 5391203"/>
                <a:gd name="connsiteX6" fmla="*/ 2362535 w 4232500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873 w 4231047"/>
                <a:gd name="connsiteY0" fmla="*/ 0 h 5391203"/>
                <a:gd name="connsiteX1" fmla="*/ 1123 w 4231047"/>
                <a:gd name="connsiteY1" fmla="*/ 2924175 h 5391203"/>
                <a:gd name="connsiteX2" fmla="*/ 2096623 w 4231047"/>
                <a:gd name="connsiteY2" fmla="*/ 5391150 h 5391203"/>
                <a:gd name="connsiteX3" fmla="*/ 4230223 w 4231047"/>
                <a:gd name="connsiteY3" fmla="*/ 2924175 h 5391203"/>
                <a:gd name="connsiteX4" fmla="*/ 3353923 w 4231047"/>
                <a:gd name="connsiteY4" fmla="*/ 581025 h 5391203"/>
                <a:gd name="connsiteX5" fmla="*/ 2363323 w 4231047"/>
                <a:gd name="connsiteY5" fmla="*/ 9525 h 5391203"/>
                <a:gd name="connsiteX0" fmla="*/ 1810873 w 4231176"/>
                <a:gd name="connsiteY0" fmla="*/ 0 h 5391192"/>
                <a:gd name="connsiteX1" fmla="*/ 1123 w 4231176"/>
                <a:gd name="connsiteY1" fmla="*/ 2924175 h 5391192"/>
                <a:gd name="connsiteX2" fmla="*/ 2096623 w 4231176"/>
                <a:gd name="connsiteY2" fmla="*/ 5391150 h 5391192"/>
                <a:gd name="connsiteX3" fmla="*/ 4230223 w 4231176"/>
                <a:gd name="connsiteY3" fmla="*/ 2924175 h 5391192"/>
                <a:gd name="connsiteX4" fmla="*/ 2363323 w 4231176"/>
                <a:gd name="connsiteY4" fmla="*/ 9525 h 5391192"/>
                <a:gd name="connsiteX0" fmla="*/ 1812690 w 4232993"/>
                <a:gd name="connsiteY0" fmla="*/ 0 h 5391192"/>
                <a:gd name="connsiteX1" fmla="*/ 2940 w 4232993"/>
                <a:gd name="connsiteY1" fmla="*/ 2924175 h 5391192"/>
                <a:gd name="connsiteX2" fmla="*/ 2098440 w 4232993"/>
                <a:gd name="connsiteY2" fmla="*/ 5391150 h 5391192"/>
                <a:gd name="connsiteX3" fmla="*/ 4232040 w 4232993"/>
                <a:gd name="connsiteY3" fmla="*/ 2924175 h 5391192"/>
                <a:gd name="connsiteX4" fmla="*/ 2365140 w 4232993"/>
                <a:gd name="connsiteY4" fmla="*/ 9525 h 5391192"/>
                <a:gd name="connsiteX0" fmla="*/ 1812690 w 4234341"/>
                <a:gd name="connsiteY0" fmla="*/ 0 h 5391192"/>
                <a:gd name="connsiteX1" fmla="*/ 2940 w 4234341"/>
                <a:gd name="connsiteY1" fmla="*/ 2924175 h 5391192"/>
                <a:gd name="connsiteX2" fmla="*/ 2098440 w 4234341"/>
                <a:gd name="connsiteY2" fmla="*/ 5391150 h 5391192"/>
                <a:gd name="connsiteX3" fmla="*/ 4232040 w 4234341"/>
                <a:gd name="connsiteY3" fmla="*/ 2924175 h 5391192"/>
                <a:gd name="connsiteX4" fmla="*/ 2365140 w 4234341"/>
                <a:gd name="connsiteY4" fmla="*/ 9525 h 5391192"/>
                <a:gd name="connsiteX0" fmla="*/ 1812690 w 4238929"/>
                <a:gd name="connsiteY0" fmla="*/ 0 h 5391200"/>
                <a:gd name="connsiteX1" fmla="*/ 2940 w 4238929"/>
                <a:gd name="connsiteY1" fmla="*/ 2924175 h 5391200"/>
                <a:gd name="connsiteX2" fmla="*/ 2098440 w 4238929"/>
                <a:gd name="connsiteY2" fmla="*/ 5391150 h 5391200"/>
                <a:gd name="connsiteX3" fmla="*/ 4232040 w 4238929"/>
                <a:gd name="connsiteY3" fmla="*/ 2924175 h 5391200"/>
                <a:gd name="connsiteX4" fmla="*/ 2365140 w 4238929"/>
                <a:gd name="connsiteY4" fmla="*/ 9525 h 5391200"/>
                <a:gd name="connsiteX0" fmla="*/ 1815201 w 4241440"/>
                <a:gd name="connsiteY0" fmla="*/ 0 h 5391200"/>
                <a:gd name="connsiteX1" fmla="*/ 5451 w 4241440"/>
                <a:gd name="connsiteY1" fmla="*/ 2924175 h 5391200"/>
                <a:gd name="connsiteX2" fmla="*/ 2100951 w 4241440"/>
                <a:gd name="connsiteY2" fmla="*/ 5391150 h 5391200"/>
                <a:gd name="connsiteX3" fmla="*/ 4234551 w 4241440"/>
                <a:gd name="connsiteY3" fmla="*/ 2924175 h 5391200"/>
                <a:gd name="connsiteX4" fmla="*/ 2367651 w 4241440"/>
                <a:gd name="connsiteY4" fmla="*/ 9525 h 5391200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560" h="5391201">
                  <a:moveTo>
                    <a:pt x="1815201" y="0"/>
                  </a:moveTo>
                  <a:cubicBezTo>
                    <a:pt x="485670" y="285353"/>
                    <a:pt x="81651" y="1844675"/>
                    <a:pt x="5451" y="2924175"/>
                  </a:cubicBezTo>
                  <a:cubicBezTo>
                    <a:pt x="-70749" y="4003675"/>
                    <a:pt x="653151" y="5381625"/>
                    <a:pt x="2100951" y="5391150"/>
                  </a:cubicBezTo>
                  <a:cubicBezTo>
                    <a:pt x="3548751" y="5400675"/>
                    <a:pt x="4266301" y="4097338"/>
                    <a:pt x="4234551" y="2924175"/>
                  </a:cubicBezTo>
                  <a:cubicBezTo>
                    <a:pt x="4174226" y="1741487"/>
                    <a:pt x="3680514" y="378619"/>
                    <a:pt x="2367651" y="95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758440" y="1371436"/>
              <a:ext cx="3611880" cy="688403"/>
            </a:xfrm>
            <a:custGeom>
              <a:avLst/>
              <a:gdLst>
                <a:gd name="connsiteX0" fmla="*/ 85742 w 3606182"/>
                <a:gd name="connsiteY0" fmla="*/ 632567 h 736612"/>
                <a:gd name="connsiteX1" fmla="*/ 207662 w 3606182"/>
                <a:gd name="connsiteY1" fmla="*/ 685907 h 736612"/>
                <a:gd name="connsiteX2" fmla="*/ 1891682 w 3606182"/>
                <a:gd name="connsiteY2" fmla="*/ 107 h 736612"/>
                <a:gd name="connsiteX3" fmla="*/ 3606182 w 3606182"/>
                <a:gd name="connsiteY3" fmla="*/ 632567 h 736612"/>
                <a:gd name="connsiteX0" fmla="*/ 85742 w 3720482"/>
                <a:gd name="connsiteY0" fmla="*/ 633075 h 737120"/>
                <a:gd name="connsiteX1" fmla="*/ 207662 w 3720482"/>
                <a:gd name="connsiteY1" fmla="*/ 686415 h 737120"/>
                <a:gd name="connsiteX2" fmla="*/ 1891682 w 3720482"/>
                <a:gd name="connsiteY2" fmla="*/ 615 h 737120"/>
                <a:gd name="connsiteX3" fmla="*/ 3720482 w 3720482"/>
                <a:gd name="connsiteY3" fmla="*/ 564495 h 737120"/>
                <a:gd name="connsiteX0" fmla="*/ 85742 w 3720482"/>
                <a:gd name="connsiteY0" fmla="*/ 632827 h 736872"/>
                <a:gd name="connsiteX1" fmla="*/ 207662 w 3720482"/>
                <a:gd name="connsiteY1" fmla="*/ 686167 h 736872"/>
                <a:gd name="connsiteX2" fmla="*/ 1891682 w 3720482"/>
                <a:gd name="connsiteY2" fmla="*/ 367 h 736872"/>
                <a:gd name="connsiteX3" fmla="*/ 3720482 w 3720482"/>
                <a:gd name="connsiteY3" fmla="*/ 564247 h 736872"/>
                <a:gd name="connsiteX0" fmla="*/ 0 w 3634740"/>
                <a:gd name="connsiteY0" fmla="*/ 632827 h 632827"/>
                <a:gd name="connsiteX1" fmla="*/ 1805940 w 3634740"/>
                <a:gd name="connsiteY1" fmla="*/ 367 h 632827"/>
                <a:gd name="connsiteX2" fmla="*/ 3634740 w 3634740"/>
                <a:gd name="connsiteY2" fmla="*/ 564247 h 632827"/>
                <a:gd name="connsiteX0" fmla="*/ 0 w 3634740"/>
                <a:gd name="connsiteY0" fmla="*/ 632827 h 691316"/>
                <a:gd name="connsiteX1" fmla="*/ 1805940 w 3634740"/>
                <a:gd name="connsiteY1" fmla="*/ 367 h 691316"/>
                <a:gd name="connsiteX2" fmla="*/ 3634740 w 3634740"/>
                <a:gd name="connsiteY2" fmla="*/ 564247 h 691316"/>
                <a:gd name="connsiteX0" fmla="*/ 0 w 3634740"/>
                <a:gd name="connsiteY0" fmla="*/ 633783 h 689733"/>
                <a:gd name="connsiteX1" fmla="*/ 1805940 w 3634740"/>
                <a:gd name="connsiteY1" fmla="*/ 1323 h 689733"/>
                <a:gd name="connsiteX2" fmla="*/ 3634740 w 3634740"/>
                <a:gd name="connsiteY2" fmla="*/ 565203 h 689733"/>
                <a:gd name="connsiteX0" fmla="*/ 0 w 3634740"/>
                <a:gd name="connsiteY0" fmla="*/ 632472 h 690214"/>
                <a:gd name="connsiteX1" fmla="*/ 1805940 w 3634740"/>
                <a:gd name="connsiteY1" fmla="*/ 12 h 690214"/>
                <a:gd name="connsiteX2" fmla="*/ 3634740 w 3634740"/>
                <a:gd name="connsiteY2" fmla="*/ 563892 h 690214"/>
                <a:gd name="connsiteX0" fmla="*/ 0 w 3634740"/>
                <a:gd name="connsiteY0" fmla="*/ 632472 h 674552"/>
                <a:gd name="connsiteX1" fmla="*/ 1805940 w 3634740"/>
                <a:gd name="connsiteY1" fmla="*/ 12 h 674552"/>
                <a:gd name="connsiteX2" fmla="*/ 3634740 w 3634740"/>
                <a:gd name="connsiteY2" fmla="*/ 563892 h 674552"/>
                <a:gd name="connsiteX0" fmla="*/ 0 w 3611880"/>
                <a:gd name="connsiteY0" fmla="*/ 632638 h 675415"/>
                <a:gd name="connsiteX1" fmla="*/ 1805940 w 3611880"/>
                <a:gd name="connsiteY1" fmla="*/ 178 h 675415"/>
                <a:gd name="connsiteX2" fmla="*/ 3611880 w 3611880"/>
                <a:gd name="connsiteY2" fmla="*/ 548818 h 675415"/>
                <a:gd name="connsiteX0" fmla="*/ 0 w 3611880"/>
                <a:gd name="connsiteY0" fmla="*/ 632636 h 675413"/>
                <a:gd name="connsiteX1" fmla="*/ 1805940 w 3611880"/>
                <a:gd name="connsiteY1" fmla="*/ 176 h 675413"/>
                <a:gd name="connsiteX2" fmla="*/ 3611880 w 3611880"/>
                <a:gd name="connsiteY2" fmla="*/ 548816 h 675413"/>
                <a:gd name="connsiteX0" fmla="*/ 0 w 3611880"/>
                <a:gd name="connsiteY0" fmla="*/ 640253 h 682715"/>
                <a:gd name="connsiteX1" fmla="*/ 1813560 w 3611880"/>
                <a:gd name="connsiteY1" fmla="*/ 173 h 682715"/>
                <a:gd name="connsiteX2" fmla="*/ 3611880 w 3611880"/>
                <a:gd name="connsiteY2" fmla="*/ 556433 h 682715"/>
                <a:gd name="connsiteX0" fmla="*/ 0 w 3611880"/>
                <a:gd name="connsiteY0" fmla="*/ 640139 h 682601"/>
                <a:gd name="connsiteX1" fmla="*/ 1813560 w 3611880"/>
                <a:gd name="connsiteY1" fmla="*/ 59 h 682601"/>
                <a:gd name="connsiteX2" fmla="*/ 3398520 w 3611880"/>
                <a:gd name="connsiteY2" fmla="*/ 602040 h 682601"/>
                <a:gd name="connsiteX3" fmla="*/ 3611880 w 3611880"/>
                <a:gd name="connsiteY3" fmla="*/ 556319 h 682601"/>
                <a:gd name="connsiteX0" fmla="*/ 0 w 3627120"/>
                <a:gd name="connsiteY0" fmla="*/ 640139 h 682304"/>
                <a:gd name="connsiteX1" fmla="*/ 1813560 w 3627120"/>
                <a:gd name="connsiteY1" fmla="*/ 59 h 682304"/>
                <a:gd name="connsiteX2" fmla="*/ 3444240 w 3627120"/>
                <a:gd name="connsiteY2" fmla="*/ 602040 h 682304"/>
                <a:gd name="connsiteX3" fmla="*/ 3611880 w 3627120"/>
                <a:gd name="connsiteY3" fmla="*/ 556319 h 682304"/>
                <a:gd name="connsiteX0" fmla="*/ 0 w 3611880"/>
                <a:gd name="connsiteY0" fmla="*/ 640139 h 682304"/>
                <a:gd name="connsiteX1" fmla="*/ 1813560 w 3611880"/>
                <a:gd name="connsiteY1" fmla="*/ 59 h 682304"/>
                <a:gd name="connsiteX2" fmla="*/ 3444240 w 3611880"/>
                <a:gd name="connsiteY2" fmla="*/ 602040 h 682304"/>
                <a:gd name="connsiteX3" fmla="*/ 3611880 w 3611880"/>
                <a:gd name="connsiteY3" fmla="*/ 556319 h 682304"/>
                <a:gd name="connsiteX0" fmla="*/ 25563 w 3637443"/>
                <a:gd name="connsiteY0" fmla="*/ 640270 h 713041"/>
                <a:gd name="connsiteX1" fmla="*/ 181773 w 3637443"/>
                <a:gd name="connsiteY1" fmla="*/ 671704 h 713041"/>
                <a:gd name="connsiteX2" fmla="*/ 1839123 w 3637443"/>
                <a:gd name="connsiteY2" fmla="*/ 190 h 713041"/>
                <a:gd name="connsiteX3" fmla="*/ 3469803 w 3637443"/>
                <a:gd name="connsiteY3" fmla="*/ 602171 h 713041"/>
                <a:gd name="connsiteX4" fmla="*/ 3637443 w 3637443"/>
                <a:gd name="connsiteY4" fmla="*/ 556450 h 71304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474 h 688635"/>
                <a:gd name="connsiteX1" fmla="*/ 156210 w 3611880"/>
                <a:gd name="connsiteY1" fmla="*/ 671908 h 688635"/>
                <a:gd name="connsiteX2" fmla="*/ 1813560 w 3611880"/>
                <a:gd name="connsiteY2" fmla="*/ 394 h 688635"/>
                <a:gd name="connsiteX3" fmla="*/ 3410902 w 3611880"/>
                <a:gd name="connsiteY3" fmla="*/ 573800 h 688635"/>
                <a:gd name="connsiteX4" fmla="*/ 3611880 w 3611880"/>
                <a:gd name="connsiteY4" fmla="*/ 556654 h 688635"/>
                <a:gd name="connsiteX0" fmla="*/ 0 w 3611880"/>
                <a:gd name="connsiteY0" fmla="*/ 640489 h 688650"/>
                <a:gd name="connsiteX1" fmla="*/ 156210 w 3611880"/>
                <a:gd name="connsiteY1" fmla="*/ 671923 h 688650"/>
                <a:gd name="connsiteX2" fmla="*/ 1813560 w 3611880"/>
                <a:gd name="connsiteY2" fmla="*/ 409 h 688650"/>
                <a:gd name="connsiteX3" fmla="*/ 3410902 w 3611880"/>
                <a:gd name="connsiteY3" fmla="*/ 573815 h 688650"/>
                <a:gd name="connsiteX4" fmla="*/ 3611880 w 3611880"/>
                <a:gd name="connsiteY4" fmla="*/ 556669 h 688650"/>
                <a:gd name="connsiteX0" fmla="*/ 0 w 3611880"/>
                <a:gd name="connsiteY0" fmla="*/ 640203 h 688364"/>
                <a:gd name="connsiteX1" fmla="*/ 156210 w 3611880"/>
                <a:gd name="connsiteY1" fmla="*/ 671637 h 688364"/>
                <a:gd name="connsiteX2" fmla="*/ 1813560 w 3611880"/>
                <a:gd name="connsiteY2" fmla="*/ 123 h 688364"/>
                <a:gd name="connsiteX3" fmla="*/ 3434715 w 3611880"/>
                <a:gd name="connsiteY3" fmla="*/ 616392 h 688364"/>
                <a:gd name="connsiteX4" fmla="*/ 3611880 w 3611880"/>
                <a:gd name="connsiteY4" fmla="*/ 556383 h 688364"/>
                <a:gd name="connsiteX0" fmla="*/ 0 w 3611880"/>
                <a:gd name="connsiteY0" fmla="*/ 640277 h 688438"/>
                <a:gd name="connsiteX1" fmla="*/ 156210 w 3611880"/>
                <a:gd name="connsiteY1" fmla="*/ 671711 h 688438"/>
                <a:gd name="connsiteX2" fmla="*/ 1813560 w 3611880"/>
                <a:gd name="connsiteY2" fmla="*/ 197 h 688438"/>
                <a:gd name="connsiteX3" fmla="*/ 3444240 w 3611880"/>
                <a:gd name="connsiteY3" fmla="*/ 602178 h 688438"/>
                <a:gd name="connsiteX4" fmla="*/ 3611880 w 3611880"/>
                <a:gd name="connsiteY4" fmla="*/ 556457 h 688438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1880" h="688403">
                  <a:moveTo>
                    <a:pt x="0" y="640242"/>
                  </a:moveTo>
                  <a:cubicBezTo>
                    <a:pt x="26035" y="645481"/>
                    <a:pt x="39687" y="721206"/>
                    <a:pt x="156210" y="671676"/>
                  </a:cubicBezTo>
                  <a:cubicBezTo>
                    <a:pt x="477520" y="474508"/>
                    <a:pt x="1262380" y="10692"/>
                    <a:pt x="1813560" y="162"/>
                  </a:cubicBezTo>
                  <a:cubicBezTo>
                    <a:pt x="2364740" y="-10368"/>
                    <a:pt x="3196908" y="496733"/>
                    <a:pt x="3463290" y="608493"/>
                  </a:cubicBezTo>
                  <a:cubicBezTo>
                    <a:pt x="3572510" y="670723"/>
                    <a:pt x="3571558" y="602142"/>
                    <a:pt x="3611880" y="556422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333750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 flipH="1">
              <a:off x="4891261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8619" y="4986"/>
            <a:ext cx="47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필요에 따라 사용해주세요</a:t>
            </a:r>
            <a:r>
              <a:rPr lang="en-US" altLang="ko-KR" dirty="0" smtClean="0"/>
              <a:t>.”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27913" y="483518"/>
            <a:ext cx="583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수기작업이 편하신 분은 출력해서 그리신 후 사진으로 삽입해주세요</a:t>
            </a:r>
            <a:r>
              <a:rPr lang="en-US" altLang="ko-KR" dirty="0" smtClean="0"/>
              <a:t>.”</a:t>
            </a:r>
          </a:p>
        </p:txBody>
      </p:sp>
      <p:grpSp>
        <p:nvGrpSpPr>
          <p:cNvPr id="35" name="그룹 34"/>
          <p:cNvGrpSpPr/>
          <p:nvPr/>
        </p:nvGrpSpPr>
        <p:grpSpPr>
          <a:xfrm>
            <a:off x="6938930" y="1706880"/>
            <a:ext cx="1629998" cy="2549211"/>
            <a:chOff x="2583887" y="540222"/>
            <a:chExt cx="3935065" cy="6154188"/>
          </a:xfrm>
        </p:grpSpPr>
        <p:sp>
          <p:nvSpPr>
            <p:cNvPr id="36" name="자유형 233">
              <a:extLst>
                <a:ext uri="{FF2B5EF4-FFF2-40B4-BE49-F238E27FC236}">
                  <a16:creationId xmlns="" xmlns:a16="http://schemas.microsoft.com/office/drawing/2014/main" id="{D3E9BFA7-8DD4-446F-BC22-7432143BDAA0}"/>
                </a:ext>
              </a:extLst>
            </p:cNvPr>
            <p:cNvSpPr/>
            <p:nvPr/>
          </p:nvSpPr>
          <p:spPr>
            <a:xfrm>
              <a:off x="4294837" y="550450"/>
              <a:ext cx="1082296" cy="2272512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642937 w 658673"/>
                <a:gd name="connsiteY0" fmla="*/ 1462119 h 1462119"/>
                <a:gd name="connsiteX1" fmla="*/ 0 w 658673"/>
                <a:gd name="connsiteY1" fmla="*/ 31 h 1462119"/>
                <a:gd name="connsiteX0" fmla="*/ 642937 w 655592"/>
                <a:gd name="connsiteY0" fmla="*/ 1462088 h 1462088"/>
                <a:gd name="connsiteX1" fmla="*/ 0 w 655592"/>
                <a:gd name="connsiteY1" fmla="*/ 0 h 1462088"/>
                <a:gd name="connsiteX0" fmla="*/ 647700 w 660143"/>
                <a:gd name="connsiteY0" fmla="*/ 1469232 h 1469232"/>
                <a:gd name="connsiteX1" fmla="*/ 0 w 660143"/>
                <a:gd name="connsiteY1" fmla="*/ 0 h 1469232"/>
                <a:gd name="connsiteX0" fmla="*/ 647700 w 660449"/>
                <a:gd name="connsiteY0" fmla="*/ 1469377 h 1469377"/>
                <a:gd name="connsiteX1" fmla="*/ 0 w 660449"/>
                <a:gd name="connsiteY1" fmla="*/ 145 h 1469377"/>
                <a:gd name="connsiteX0" fmla="*/ 647700 w 659036"/>
                <a:gd name="connsiteY0" fmla="*/ 1469310 h 1469310"/>
                <a:gd name="connsiteX1" fmla="*/ 0 w 659036"/>
                <a:gd name="connsiteY1" fmla="*/ 78 h 1469310"/>
                <a:gd name="connsiteX0" fmla="*/ 647700 w 659036"/>
                <a:gd name="connsiteY0" fmla="*/ 1461510 h 1461510"/>
                <a:gd name="connsiteX1" fmla="*/ 0 w 659036"/>
                <a:gd name="connsiteY1" fmla="*/ 80 h 1461510"/>
                <a:gd name="connsiteX0" fmla="*/ 647700 w 655233"/>
                <a:gd name="connsiteY0" fmla="*/ 1465122 h 1465122"/>
                <a:gd name="connsiteX1" fmla="*/ 0 w 655233"/>
                <a:gd name="connsiteY1" fmla="*/ 3692 h 1465122"/>
                <a:gd name="connsiteX0" fmla="*/ 647700 w 689014"/>
                <a:gd name="connsiteY0" fmla="*/ 1466641 h 1466641"/>
                <a:gd name="connsiteX1" fmla="*/ 0 w 689014"/>
                <a:gd name="connsiteY1" fmla="*/ 5211 h 1466641"/>
                <a:gd name="connsiteX0" fmla="*/ 647700 w 698623"/>
                <a:gd name="connsiteY0" fmla="*/ 1466907 h 1466907"/>
                <a:gd name="connsiteX1" fmla="*/ 0 w 698623"/>
                <a:gd name="connsiteY1" fmla="*/ 5477 h 1466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8623" h="1466907">
                  <a:moveTo>
                    <a:pt x="647700" y="1466907"/>
                  </a:moveTo>
                  <a:cubicBezTo>
                    <a:pt x="863632" y="206671"/>
                    <a:pt x="344237" y="-42485"/>
                    <a:pt x="0" y="5477"/>
                  </a:cubicBezTo>
                </a:path>
              </a:pathLst>
            </a:custGeom>
            <a:noFill/>
            <a:ln w="317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자유형 234">
              <a:extLst>
                <a:ext uri="{FF2B5EF4-FFF2-40B4-BE49-F238E27FC236}">
                  <a16:creationId xmlns="" xmlns:a16="http://schemas.microsoft.com/office/drawing/2014/main" id="{8D48C68F-907B-42F3-A3D9-FE8AA369D359}"/>
                </a:ext>
              </a:extLst>
            </p:cNvPr>
            <p:cNvSpPr/>
            <p:nvPr/>
          </p:nvSpPr>
          <p:spPr>
            <a:xfrm rot="15165456">
              <a:off x="4022780" y="-186843"/>
              <a:ext cx="392224" cy="2061016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431353 w 478121"/>
                <a:gd name="connsiteY0" fmla="*/ 1501139 h 1501139"/>
                <a:gd name="connsiteX1" fmla="*/ 0 w 478121"/>
                <a:gd name="connsiteY1" fmla="*/ 0 h 1501139"/>
                <a:gd name="connsiteX0" fmla="*/ 0 w 299343"/>
                <a:gd name="connsiteY0" fmla="*/ 1411417 h 1411417"/>
                <a:gd name="connsiteX1" fmla="*/ 34474 w 299343"/>
                <a:gd name="connsiteY1" fmla="*/ 0 h 1411417"/>
                <a:gd name="connsiteX0" fmla="*/ 0 w 229719"/>
                <a:gd name="connsiteY0" fmla="*/ 1411417 h 1411417"/>
                <a:gd name="connsiteX1" fmla="*/ 34474 w 229719"/>
                <a:gd name="connsiteY1" fmla="*/ 0 h 1411417"/>
                <a:gd name="connsiteX0" fmla="*/ 0 w 261075"/>
                <a:gd name="connsiteY0" fmla="*/ 1411417 h 1411417"/>
                <a:gd name="connsiteX1" fmla="*/ 34474 w 261075"/>
                <a:gd name="connsiteY1" fmla="*/ 0 h 1411417"/>
                <a:gd name="connsiteX0" fmla="*/ 0 w 263415"/>
                <a:gd name="connsiteY0" fmla="*/ 1422788 h 1422788"/>
                <a:gd name="connsiteX1" fmla="*/ 38003 w 263415"/>
                <a:gd name="connsiteY1" fmla="*/ 0 h 1422788"/>
                <a:gd name="connsiteX0" fmla="*/ 0 w 280255"/>
                <a:gd name="connsiteY0" fmla="*/ 1422788 h 1422788"/>
                <a:gd name="connsiteX1" fmla="*/ 38003 w 280255"/>
                <a:gd name="connsiteY1" fmla="*/ 0 h 1422788"/>
                <a:gd name="connsiteX0" fmla="*/ 0 w 285958"/>
                <a:gd name="connsiteY0" fmla="*/ 1422788 h 1422788"/>
                <a:gd name="connsiteX1" fmla="*/ 38003 w 285958"/>
                <a:gd name="connsiteY1" fmla="*/ 0 h 1422788"/>
                <a:gd name="connsiteX0" fmla="*/ 0 w 294181"/>
                <a:gd name="connsiteY0" fmla="*/ 1432094 h 1432094"/>
                <a:gd name="connsiteX1" fmla="*/ 50865 w 294181"/>
                <a:gd name="connsiteY1" fmla="*/ 0 h 1432094"/>
                <a:gd name="connsiteX0" fmla="*/ 0 w 297395"/>
                <a:gd name="connsiteY0" fmla="*/ 1430553 h 1430553"/>
                <a:gd name="connsiteX1" fmla="*/ 55832 w 297395"/>
                <a:gd name="connsiteY1" fmla="*/ 0 h 1430553"/>
                <a:gd name="connsiteX0" fmla="*/ 0 w 298728"/>
                <a:gd name="connsiteY0" fmla="*/ 1430553 h 1430553"/>
                <a:gd name="connsiteX1" fmla="*/ 55832 w 298728"/>
                <a:gd name="connsiteY1" fmla="*/ 0 h 1430553"/>
                <a:gd name="connsiteX0" fmla="*/ 0 w 300836"/>
                <a:gd name="connsiteY0" fmla="*/ 1432266 h 1432266"/>
                <a:gd name="connsiteX1" fmla="*/ 59087 w 300836"/>
                <a:gd name="connsiteY1" fmla="*/ 0 h 1432266"/>
                <a:gd name="connsiteX0" fmla="*/ 28665 w 275963"/>
                <a:gd name="connsiteY0" fmla="*/ 1320622 h 1320622"/>
                <a:gd name="connsiteX1" fmla="*/ 0 w 275963"/>
                <a:gd name="connsiteY1" fmla="*/ 0 h 1320622"/>
                <a:gd name="connsiteX0" fmla="*/ 28665 w 244880"/>
                <a:gd name="connsiteY0" fmla="*/ 1320622 h 1320622"/>
                <a:gd name="connsiteX1" fmla="*/ 0 w 244880"/>
                <a:gd name="connsiteY1" fmla="*/ 0 h 1320622"/>
                <a:gd name="connsiteX0" fmla="*/ 33804 w 246805"/>
                <a:gd name="connsiteY0" fmla="*/ 1330387 h 1330387"/>
                <a:gd name="connsiteX1" fmla="*/ 0 w 246805"/>
                <a:gd name="connsiteY1" fmla="*/ 0 h 1330387"/>
                <a:gd name="connsiteX0" fmla="*/ 33804 w 257974"/>
                <a:gd name="connsiteY0" fmla="*/ 1330387 h 1330387"/>
                <a:gd name="connsiteX1" fmla="*/ 0 w 257974"/>
                <a:gd name="connsiteY1" fmla="*/ 0 h 1330387"/>
                <a:gd name="connsiteX0" fmla="*/ 33804 w 251015"/>
                <a:gd name="connsiteY0" fmla="*/ 1330387 h 1330387"/>
                <a:gd name="connsiteX1" fmla="*/ 0 w 251015"/>
                <a:gd name="connsiteY1" fmla="*/ 0 h 1330387"/>
                <a:gd name="connsiteX0" fmla="*/ 33804 w 253478"/>
                <a:gd name="connsiteY0" fmla="*/ 1330387 h 1330387"/>
                <a:gd name="connsiteX1" fmla="*/ 0 w 253478"/>
                <a:gd name="connsiteY1" fmla="*/ 0 h 1330387"/>
                <a:gd name="connsiteX0" fmla="*/ 33804 w 247060"/>
                <a:gd name="connsiteY0" fmla="*/ 1330387 h 1330387"/>
                <a:gd name="connsiteX1" fmla="*/ 0 w 247060"/>
                <a:gd name="connsiteY1" fmla="*/ 0 h 1330387"/>
                <a:gd name="connsiteX0" fmla="*/ 33804 w 255581"/>
                <a:gd name="connsiteY0" fmla="*/ 1330387 h 1330387"/>
                <a:gd name="connsiteX1" fmla="*/ 0 w 255581"/>
                <a:gd name="connsiteY1" fmla="*/ 0 h 1330387"/>
                <a:gd name="connsiteX0" fmla="*/ 33804 w 253182"/>
                <a:gd name="connsiteY0" fmla="*/ 1330387 h 1330387"/>
                <a:gd name="connsiteX1" fmla="*/ 0 w 253182"/>
                <a:gd name="connsiteY1" fmla="*/ 0 h 1330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3182" h="1330387">
                  <a:moveTo>
                    <a:pt x="33804" y="1330387"/>
                  </a:moveTo>
                  <a:cubicBezTo>
                    <a:pt x="166651" y="1212028"/>
                    <a:pt x="469937" y="443529"/>
                    <a:pt x="0" y="0"/>
                  </a:cubicBezTo>
                </a:path>
              </a:pathLst>
            </a:custGeom>
            <a:noFill/>
            <a:ln w="317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자유형 243">
              <a:extLst>
                <a:ext uri="{FF2B5EF4-FFF2-40B4-BE49-F238E27FC236}">
                  <a16:creationId xmlns="" xmlns:a16="http://schemas.microsoft.com/office/drawing/2014/main" id="{F03387E0-C48F-43ED-A9F7-B644EB17E653}"/>
                </a:ext>
              </a:extLst>
            </p:cNvPr>
            <p:cNvSpPr/>
            <p:nvPr/>
          </p:nvSpPr>
          <p:spPr>
            <a:xfrm>
              <a:off x="3135721" y="1283199"/>
              <a:ext cx="1301884" cy="1349954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642937 w 658673"/>
                <a:gd name="connsiteY0" fmla="*/ 1462119 h 1462119"/>
                <a:gd name="connsiteX1" fmla="*/ 0 w 658673"/>
                <a:gd name="connsiteY1" fmla="*/ 31 h 1462119"/>
                <a:gd name="connsiteX0" fmla="*/ 642937 w 655592"/>
                <a:gd name="connsiteY0" fmla="*/ 1462088 h 1462088"/>
                <a:gd name="connsiteX1" fmla="*/ 0 w 655592"/>
                <a:gd name="connsiteY1" fmla="*/ 0 h 1462088"/>
                <a:gd name="connsiteX0" fmla="*/ 647700 w 660143"/>
                <a:gd name="connsiteY0" fmla="*/ 1469232 h 1469232"/>
                <a:gd name="connsiteX1" fmla="*/ 0 w 660143"/>
                <a:gd name="connsiteY1" fmla="*/ 0 h 1469232"/>
                <a:gd name="connsiteX0" fmla="*/ 647700 w 660449"/>
                <a:gd name="connsiteY0" fmla="*/ 1469377 h 1469377"/>
                <a:gd name="connsiteX1" fmla="*/ 0 w 660449"/>
                <a:gd name="connsiteY1" fmla="*/ 145 h 1469377"/>
                <a:gd name="connsiteX0" fmla="*/ 647700 w 659036"/>
                <a:gd name="connsiteY0" fmla="*/ 1469310 h 1469310"/>
                <a:gd name="connsiteX1" fmla="*/ 0 w 659036"/>
                <a:gd name="connsiteY1" fmla="*/ 78 h 1469310"/>
                <a:gd name="connsiteX0" fmla="*/ 647700 w 655398"/>
                <a:gd name="connsiteY0" fmla="*/ 1469233 h 1469233"/>
                <a:gd name="connsiteX1" fmla="*/ 0 w 655398"/>
                <a:gd name="connsiteY1" fmla="*/ 1 h 1469233"/>
                <a:gd name="connsiteX0" fmla="*/ 647700 w 658263"/>
                <a:gd name="connsiteY0" fmla="*/ 1469233 h 1469233"/>
                <a:gd name="connsiteX1" fmla="*/ 0 w 658263"/>
                <a:gd name="connsiteY1" fmla="*/ 1 h 1469233"/>
                <a:gd name="connsiteX0" fmla="*/ 647700 w 658142"/>
                <a:gd name="connsiteY0" fmla="*/ 1469233 h 1469233"/>
                <a:gd name="connsiteX1" fmla="*/ 0 w 658142"/>
                <a:gd name="connsiteY1" fmla="*/ 1 h 1469233"/>
                <a:gd name="connsiteX0" fmla="*/ 647700 w 659359"/>
                <a:gd name="connsiteY0" fmla="*/ 1469233 h 1469233"/>
                <a:gd name="connsiteX1" fmla="*/ 0 w 659359"/>
                <a:gd name="connsiteY1" fmla="*/ 1 h 1469233"/>
                <a:gd name="connsiteX0" fmla="*/ 647700 w 656403"/>
                <a:gd name="connsiteY0" fmla="*/ 1469233 h 1469233"/>
                <a:gd name="connsiteX1" fmla="*/ 0 w 656403"/>
                <a:gd name="connsiteY1" fmla="*/ 1 h 1469233"/>
                <a:gd name="connsiteX0" fmla="*/ 647700 w 647897"/>
                <a:gd name="connsiteY0" fmla="*/ 1469233 h 1469233"/>
                <a:gd name="connsiteX1" fmla="*/ 0 w 647897"/>
                <a:gd name="connsiteY1" fmla="*/ 1 h 1469233"/>
                <a:gd name="connsiteX0" fmla="*/ 647700 w 647818"/>
                <a:gd name="connsiteY0" fmla="*/ 1469233 h 1469233"/>
                <a:gd name="connsiteX1" fmla="*/ 0 w 647818"/>
                <a:gd name="connsiteY1" fmla="*/ 1 h 1469233"/>
                <a:gd name="connsiteX0" fmla="*/ 647700 w 647701"/>
                <a:gd name="connsiteY0" fmla="*/ 1469233 h 1469233"/>
                <a:gd name="connsiteX1" fmla="*/ 336629 w 647701"/>
                <a:gd name="connsiteY1" fmla="*/ 412394 h 1469233"/>
                <a:gd name="connsiteX2" fmla="*/ 0 w 647701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39706 w 639706"/>
                <a:gd name="connsiteY0" fmla="*/ 1475136 h 1475136"/>
                <a:gd name="connsiteX1" fmla="*/ 467191 w 639706"/>
                <a:gd name="connsiteY1" fmla="*/ 199845 h 1475136"/>
                <a:gd name="connsiteX2" fmla="*/ 0 w 639706"/>
                <a:gd name="connsiteY2" fmla="*/ 0 h 1475136"/>
                <a:gd name="connsiteX0" fmla="*/ 639706 w 639706"/>
                <a:gd name="connsiteY0" fmla="*/ 1475136 h 1475136"/>
                <a:gd name="connsiteX1" fmla="*/ 467191 w 639706"/>
                <a:gd name="connsiteY1" fmla="*/ 199845 h 1475136"/>
                <a:gd name="connsiteX2" fmla="*/ 0 w 639706"/>
                <a:gd name="connsiteY2" fmla="*/ 0 h 1475136"/>
                <a:gd name="connsiteX0" fmla="*/ 639706 w 652344"/>
                <a:gd name="connsiteY0" fmla="*/ 1475136 h 1475136"/>
                <a:gd name="connsiteX1" fmla="*/ 467191 w 652344"/>
                <a:gd name="connsiteY1" fmla="*/ 199845 h 1475136"/>
                <a:gd name="connsiteX2" fmla="*/ 0 w 652344"/>
                <a:gd name="connsiteY2" fmla="*/ 0 h 1475136"/>
                <a:gd name="connsiteX0" fmla="*/ 639706 w 653013"/>
                <a:gd name="connsiteY0" fmla="*/ 1475136 h 1475136"/>
                <a:gd name="connsiteX1" fmla="*/ 472519 w 653013"/>
                <a:gd name="connsiteY1" fmla="*/ 199846 h 1475136"/>
                <a:gd name="connsiteX2" fmla="*/ 0 w 653013"/>
                <a:gd name="connsiteY2" fmla="*/ 0 h 1475136"/>
                <a:gd name="connsiteX0" fmla="*/ 639706 w 653013"/>
                <a:gd name="connsiteY0" fmla="*/ 1475136 h 1475136"/>
                <a:gd name="connsiteX1" fmla="*/ 472519 w 653013"/>
                <a:gd name="connsiteY1" fmla="*/ 199846 h 1475136"/>
                <a:gd name="connsiteX2" fmla="*/ 0 w 653013"/>
                <a:gd name="connsiteY2" fmla="*/ 0 h 1475136"/>
                <a:gd name="connsiteX0" fmla="*/ 639706 w 651552"/>
                <a:gd name="connsiteY0" fmla="*/ 1475136 h 1475136"/>
                <a:gd name="connsiteX1" fmla="*/ 472519 w 651552"/>
                <a:gd name="connsiteY1" fmla="*/ 199846 h 1475136"/>
                <a:gd name="connsiteX2" fmla="*/ 0 w 651552"/>
                <a:gd name="connsiteY2" fmla="*/ 0 h 1475136"/>
                <a:gd name="connsiteX0" fmla="*/ 637725 w 649571"/>
                <a:gd name="connsiteY0" fmla="*/ 1483916 h 1483916"/>
                <a:gd name="connsiteX1" fmla="*/ 470538 w 649571"/>
                <a:gd name="connsiteY1" fmla="*/ 208626 h 1483916"/>
                <a:gd name="connsiteX2" fmla="*/ 0 w 649571"/>
                <a:gd name="connsiteY2" fmla="*/ 0 h 1483916"/>
                <a:gd name="connsiteX0" fmla="*/ 631870 w 643716"/>
                <a:gd name="connsiteY0" fmla="*/ 1476132 h 1476132"/>
                <a:gd name="connsiteX1" fmla="*/ 464683 w 643716"/>
                <a:gd name="connsiteY1" fmla="*/ 200842 h 1476132"/>
                <a:gd name="connsiteX2" fmla="*/ 0 w 643716"/>
                <a:gd name="connsiteY2" fmla="*/ 0 h 1476132"/>
                <a:gd name="connsiteX0" fmla="*/ 628357 w 640203"/>
                <a:gd name="connsiteY0" fmla="*/ 1470943 h 1470943"/>
                <a:gd name="connsiteX1" fmla="*/ 461170 w 640203"/>
                <a:gd name="connsiteY1" fmla="*/ 195653 h 1470943"/>
                <a:gd name="connsiteX2" fmla="*/ 0 w 640203"/>
                <a:gd name="connsiteY2" fmla="*/ 0 h 1470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0203" h="1470943">
                  <a:moveTo>
                    <a:pt x="628357" y="1470943"/>
                  </a:moveTo>
                  <a:cubicBezTo>
                    <a:pt x="666776" y="992711"/>
                    <a:pt x="611934" y="325545"/>
                    <a:pt x="461170" y="195653"/>
                  </a:cubicBezTo>
                  <a:cubicBezTo>
                    <a:pt x="213828" y="-704"/>
                    <a:pt x="143299" y="182582"/>
                    <a:pt x="0" y="0"/>
                  </a:cubicBezTo>
                </a:path>
              </a:pathLst>
            </a:cu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244">
              <a:extLst>
                <a:ext uri="{FF2B5EF4-FFF2-40B4-BE49-F238E27FC236}">
                  <a16:creationId xmlns="" xmlns:a16="http://schemas.microsoft.com/office/drawing/2014/main" id="{821B4149-B173-45AF-A780-0C7FCD5F9248}"/>
                </a:ext>
              </a:extLst>
            </p:cNvPr>
            <p:cNvSpPr/>
            <p:nvPr/>
          </p:nvSpPr>
          <p:spPr>
            <a:xfrm>
              <a:off x="4414899" y="2633151"/>
              <a:ext cx="1323466" cy="1733915"/>
            </a:xfrm>
            <a:custGeom>
              <a:avLst/>
              <a:gdLst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29"/>
                <a:gd name="connsiteY0" fmla="*/ 0 h 794593"/>
                <a:gd name="connsiteX1" fmla="*/ 102394 w 566829"/>
                <a:gd name="connsiteY1" fmla="*/ 300037 h 794593"/>
                <a:gd name="connsiteX2" fmla="*/ 414339 w 566829"/>
                <a:gd name="connsiteY2" fmla="*/ 80962 h 794593"/>
                <a:gd name="connsiteX3" fmla="*/ 538163 w 566829"/>
                <a:gd name="connsiteY3" fmla="*/ 719137 h 794593"/>
                <a:gd name="connsiteX4" fmla="*/ 566738 w 566829"/>
                <a:gd name="connsiteY4" fmla="*/ 757237 h 794593"/>
                <a:gd name="connsiteX0" fmla="*/ 0 w 566829"/>
                <a:gd name="connsiteY0" fmla="*/ 0 h 794593"/>
                <a:gd name="connsiteX1" fmla="*/ 102394 w 566829"/>
                <a:gd name="connsiteY1" fmla="*/ 300037 h 794593"/>
                <a:gd name="connsiteX2" fmla="*/ 414339 w 566829"/>
                <a:gd name="connsiteY2" fmla="*/ 80962 h 794593"/>
                <a:gd name="connsiteX3" fmla="*/ 538163 w 566829"/>
                <a:gd name="connsiteY3" fmla="*/ 719137 h 794593"/>
                <a:gd name="connsiteX4" fmla="*/ 566738 w 566829"/>
                <a:gd name="connsiteY4" fmla="*/ 757237 h 794593"/>
                <a:gd name="connsiteX0" fmla="*/ 0 w 584098"/>
                <a:gd name="connsiteY0" fmla="*/ 0 h 822316"/>
                <a:gd name="connsiteX1" fmla="*/ 102394 w 584098"/>
                <a:gd name="connsiteY1" fmla="*/ 300037 h 822316"/>
                <a:gd name="connsiteX2" fmla="*/ 414339 w 584098"/>
                <a:gd name="connsiteY2" fmla="*/ 80962 h 822316"/>
                <a:gd name="connsiteX3" fmla="*/ 538163 w 584098"/>
                <a:gd name="connsiteY3" fmla="*/ 719137 h 822316"/>
                <a:gd name="connsiteX4" fmla="*/ 566738 w 584098"/>
                <a:gd name="connsiteY4" fmla="*/ 757237 h 822316"/>
                <a:gd name="connsiteX0" fmla="*/ 0 w 571781"/>
                <a:gd name="connsiteY0" fmla="*/ 0 h 772559"/>
                <a:gd name="connsiteX1" fmla="*/ 102394 w 571781"/>
                <a:gd name="connsiteY1" fmla="*/ 300037 h 772559"/>
                <a:gd name="connsiteX2" fmla="*/ 414339 w 571781"/>
                <a:gd name="connsiteY2" fmla="*/ 80962 h 772559"/>
                <a:gd name="connsiteX3" fmla="*/ 538163 w 571781"/>
                <a:gd name="connsiteY3" fmla="*/ 719137 h 772559"/>
                <a:gd name="connsiteX4" fmla="*/ 566738 w 571781"/>
                <a:gd name="connsiteY4" fmla="*/ 757237 h 772559"/>
                <a:gd name="connsiteX0" fmla="*/ 0 w 571781"/>
                <a:gd name="connsiteY0" fmla="*/ 0 h 761290"/>
                <a:gd name="connsiteX1" fmla="*/ 102394 w 571781"/>
                <a:gd name="connsiteY1" fmla="*/ 300037 h 761290"/>
                <a:gd name="connsiteX2" fmla="*/ 414339 w 571781"/>
                <a:gd name="connsiteY2" fmla="*/ 80962 h 761290"/>
                <a:gd name="connsiteX3" fmla="*/ 538163 w 571781"/>
                <a:gd name="connsiteY3" fmla="*/ 719137 h 761290"/>
                <a:gd name="connsiteX4" fmla="*/ 566738 w 571781"/>
                <a:gd name="connsiteY4" fmla="*/ 757237 h 761290"/>
                <a:gd name="connsiteX0" fmla="*/ 0 w 759619"/>
                <a:gd name="connsiteY0" fmla="*/ 0 h 791475"/>
                <a:gd name="connsiteX1" fmla="*/ 102394 w 759619"/>
                <a:gd name="connsiteY1" fmla="*/ 300037 h 791475"/>
                <a:gd name="connsiteX2" fmla="*/ 414339 w 759619"/>
                <a:gd name="connsiteY2" fmla="*/ 80962 h 791475"/>
                <a:gd name="connsiteX3" fmla="*/ 538163 w 759619"/>
                <a:gd name="connsiteY3" fmla="*/ 719137 h 791475"/>
                <a:gd name="connsiteX4" fmla="*/ 759619 w 759619"/>
                <a:gd name="connsiteY4" fmla="*/ 769143 h 791475"/>
                <a:gd name="connsiteX0" fmla="*/ 0 w 759619"/>
                <a:gd name="connsiteY0" fmla="*/ 0 h 788020"/>
                <a:gd name="connsiteX1" fmla="*/ 102394 w 759619"/>
                <a:gd name="connsiteY1" fmla="*/ 300037 h 788020"/>
                <a:gd name="connsiteX2" fmla="*/ 414339 w 759619"/>
                <a:gd name="connsiteY2" fmla="*/ 80962 h 788020"/>
                <a:gd name="connsiteX3" fmla="*/ 538163 w 759619"/>
                <a:gd name="connsiteY3" fmla="*/ 719137 h 788020"/>
                <a:gd name="connsiteX4" fmla="*/ 759619 w 759619"/>
                <a:gd name="connsiteY4" fmla="*/ 769143 h 788020"/>
                <a:gd name="connsiteX0" fmla="*/ 0 w 759619"/>
                <a:gd name="connsiteY0" fmla="*/ 0 h 769252"/>
                <a:gd name="connsiteX1" fmla="*/ 102394 w 759619"/>
                <a:gd name="connsiteY1" fmla="*/ 300037 h 769252"/>
                <a:gd name="connsiteX2" fmla="*/ 414339 w 759619"/>
                <a:gd name="connsiteY2" fmla="*/ 80962 h 769252"/>
                <a:gd name="connsiteX3" fmla="*/ 538163 w 759619"/>
                <a:gd name="connsiteY3" fmla="*/ 719137 h 769252"/>
                <a:gd name="connsiteX4" fmla="*/ 759619 w 759619"/>
                <a:gd name="connsiteY4" fmla="*/ 769143 h 769252"/>
                <a:gd name="connsiteX0" fmla="*/ 0 w 597694"/>
                <a:gd name="connsiteY0" fmla="*/ 0 h 777782"/>
                <a:gd name="connsiteX1" fmla="*/ 102394 w 597694"/>
                <a:gd name="connsiteY1" fmla="*/ 300037 h 777782"/>
                <a:gd name="connsiteX2" fmla="*/ 414339 w 597694"/>
                <a:gd name="connsiteY2" fmla="*/ 80962 h 777782"/>
                <a:gd name="connsiteX3" fmla="*/ 538163 w 597694"/>
                <a:gd name="connsiteY3" fmla="*/ 719137 h 777782"/>
                <a:gd name="connsiteX4" fmla="*/ 597694 w 597694"/>
                <a:gd name="connsiteY4" fmla="*/ 747712 h 777782"/>
                <a:gd name="connsiteX0" fmla="*/ 0 w 597694"/>
                <a:gd name="connsiteY0" fmla="*/ 0 h 777087"/>
                <a:gd name="connsiteX1" fmla="*/ 102394 w 597694"/>
                <a:gd name="connsiteY1" fmla="*/ 300037 h 777087"/>
                <a:gd name="connsiteX2" fmla="*/ 414339 w 597694"/>
                <a:gd name="connsiteY2" fmla="*/ 80962 h 777087"/>
                <a:gd name="connsiteX3" fmla="*/ 538163 w 597694"/>
                <a:gd name="connsiteY3" fmla="*/ 719137 h 777087"/>
                <a:gd name="connsiteX4" fmla="*/ 597694 w 597694"/>
                <a:gd name="connsiteY4" fmla="*/ 747712 h 777087"/>
                <a:gd name="connsiteX0" fmla="*/ 0 w 597694"/>
                <a:gd name="connsiteY0" fmla="*/ 0 h 757347"/>
                <a:gd name="connsiteX1" fmla="*/ 102394 w 597694"/>
                <a:gd name="connsiteY1" fmla="*/ 300037 h 757347"/>
                <a:gd name="connsiteX2" fmla="*/ 414339 w 597694"/>
                <a:gd name="connsiteY2" fmla="*/ 80962 h 757347"/>
                <a:gd name="connsiteX3" fmla="*/ 483394 w 597694"/>
                <a:gd name="connsiteY3" fmla="*/ 683418 h 757347"/>
                <a:gd name="connsiteX4" fmla="*/ 597694 w 597694"/>
                <a:gd name="connsiteY4" fmla="*/ 747712 h 757347"/>
                <a:gd name="connsiteX0" fmla="*/ 0 w 566738"/>
                <a:gd name="connsiteY0" fmla="*/ 0 h 766894"/>
                <a:gd name="connsiteX1" fmla="*/ 102394 w 566738"/>
                <a:gd name="connsiteY1" fmla="*/ 300037 h 766894"/>
                <a:gd name="connsiteX2" fmla="*/ 414339 w 566738"/>
                <a:gd name="connsiteY2" fmla="*/ 80962 h 766894"/>
                <a:gd name="connsiteX3" fmla="*/ 483394 w 566738"/>
                <a:gd name="connsiteY3" fmla="*/ 683418 h 766894"/>
                <a:gd name="connsiteX4" fmla="*/ 566738 w 566738"/>
                <a:gd name="connsiteY4" fmla="*/ 762000 h 766894"/>
                <a:gd name="connsiteX0" fmla="*/ 0 w 566738"/>
                <a:gd name="connsiteY0" fmla="*/ 0 h 762000"/>
                <a:gd name="connsiteX1" fmla="*/ 102394 w 566738"/>
                <a:gd name="connsiteY1" fmla="*/ 300037 h 762000"/>
                <a:gd name="connsiteX2" fmla="*/ 414339 w 566738"/>
                <a:gd name="connsiteY2" fmla="*/ 80962 h 762000"/>
                <a:gd name="connsiteX3" fmla="*/ 533400 w 566738"/>
                <a:gd name="connsiteY3" fmla="*/ 640555 h 762000"/>
                <a:gd name="connsiteX4" fmla="*/ 566738 w 566738"/>
                <a:gd name="connsiteY4" fmla="*/ 762000 h 762000"/>
                <a:gd name="connsiteX0" fmla="*/ 0 w 566738"/>
                <a:gd name="connsiteY0" fmla="*/ 0 h 766679"/>
                <a:gd name="connsiteX1" fmla="*/ 102394 w 566738"/>
                <a:gd name="connsiteY1" fmla="*/ 300037 h 766679"/>
                <a:gd name="connsiteX2" fmla="*/ 414339 w 566738"/>
                <a:gd name="connsiteY2" fmla="*/ 80962 h 766679"/>
                <a:gd name="connsiteX3" fmla="*/ 533400 w 566738"/>
                <a:gd name="connsiteY3" fmla="*/ 640555 h 766679"/>
                <a:gd name="connsiteX4" fmla="*/ 566738 w 566738"/>
                <a:gd name="connsiteY4" fmla="*/ 762000 h 766679"/>
                <a:gd name="connsiteX0" fmla="*/ 0 w 579604"/>
                <a:gd name="connsiteY0" fmla="*/ 0 h 762000"/>
                <a:gd name="connsiteX1" fmla="*/ 102394 w 579604"/>
                <a:gd name="connsiteY1" fmla="*/ 300037 h 762000"/>
                <a:gd name="connsiteX2" fmla="*/ 414339 w 579604"/>
                <a:gd name="connsiteY2" fmla="*/ 80962 h 762000"/>
                <a:gd name="connsiteX3" fmla="*/ 571500 w 579604"/>
                <a:gd name="connsiteY3" fmla="*/ 502442 h 762000"/>
                <a:gd name="connsiteX4" fmla="*/ 566738 w 579604"/>
                <a:gd name="connsiteY4" fmla="*/ 762000 h 762000"/>
                <a:gd name="connsiteX0" fmla="*/ 0 w 581407"/>
                <a:gd name="connsiteY0" fmla="*/ 0 h 762000"/>
                <a:gd name="connsiteX1" fmla="*/ 102394 w 581407"/>
                <a:gd name="connsiteY1" fmla="*/ 300037 h 762000"/>
                <a:gd name="connsiteX2" fmla="*/ 414339 w 581407"/>
                <a:gd name="connsiteY2" fmla="*/ 80962 h 762000"/>
                <a:gd name="connsiteX3" fmla="*/ 571500 w 581407"/>
                <a:gd name="connsiteY3" fmla="*/ 502442 h 762000"/>
                <a:gd name="connsiteX4" fmla="*/ 566738 w 581407"/>
                <a:gd name="connsiteY4" fmla="*/ 762000 h 762000"/>
                <a:gd name="connsiteX0" fmla="*/ 0 w 581682"/>
                <a:gd name="connsiteY0" fmla="*/ 0 h 762000"/>
                <a:gd name="connsiteX1" fmla="*/ 102394 w 581682"/>
                <a:gd name="connsiteY1" fmla="*/ 300037 h 762000"/>
                <a:gd name="connsiteX2" fmla="*/ 414339 w 581682"/>
                <a:gd name="connsiteY2" fmla="*/ 80962 h 762000"/>
                <a:gd name="connsiteX3" fmla="*/ 571500 w 581682"/>
                <a:gd name="connsiteY3" fmla="*/ 502442 h 762000"/>
                <a:gd name="connsiteX4" fmla="*/ 566738 w 581682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81621"/>
                <a:gd name="connsiteY0" fmla="*/ 0 h 762000"/>
                <a:gd name="connsiteX1" fmla="*/ 102394 w 581621"/>
                <a:gd name="connsiteY1" fmla="*/ 300037 h 762000"/>
                <a:gd name="connsiteX2" fmla="*/ 385764 w 581621"/>
                <a:gd name="connsiteY2" fmla="*/ 80962 h 762000"/>
                <a:gd name="connsiteX3" fmla="*/ 571500 w 581621"/>
                <a:gd name="connsiteY3" fmla="*/ 502442 h 762000"/>
                <a:gd name="connsiteX4" fmla="*/ 566738 w 581621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621" h="762000">
                  <a:moveTo>
                    <a:pt x="0" y="0"/>
                  </a:moveTo>
                  <a:cubicBezTo>
                    <a:pt x="102394" y="124618"/>
                    <a:pt x="38100" y="286543"/>
                    <a:pt x="102394" y="300037"/>
                  </a:cubicBezTo>
                  <a:cubicBezTo>
                    <a:pt x="166688" y="313531"/>
                    <a:pt x="155179" y="80565"/>
                    <a:pt x="385764" y="80962"/>
                  </a:cubicBezTo>
                  <a:cubicBezTo>
                    <a:pt x="616349" y="81359"/>
                    <a:pt x="586583" y="372267"/>
                    <a:pt x="571500" y="502442"/>
                  </a:cubicBezTo>
                  <a:cubicBezTo>
                    <a:pt x="556417" y="632617"/>
                    <a:pt x="505619" y="752077"/>
                    <a:pt x="566738" y="762000"/>
                  </a:cubicBezTo>
                </a:path>
              </a:pathLst>
            </a:cu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자유형 39"/>
            <p:cNvSpPr/>
            <p:nvPr/>
          </p:nvSpPr>
          <p:spPr>
            <a:xfrm>
              <a:off x="2718046" y="540222"/>
              <a:ext cx="3800906" cy="6154188"/>
            </a:xfrm>
            <a:custGeom>
              <a:avLst/>
              <a:gdLst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6966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77256"/>
                <a:gd name="connsiteX1" fmla="*/ 106126 w 3925002"/>
                <a:gd name="connsiteY1" fmla="*/ 3499683 h 6177256"/>
                <a:gd name="connsiteX2" fmla="*/ 220426 w 3925002"/>
                <a:gd name="connsiteY2" fmla="*/ 3271083 h 6177256"/>
                <a:gd name="connsiteX3" fmla="*/ 1351 w 3925002"/>
                <a:gd name="connsiteY3" fmla="*/ 3042483 h 6177256"/>
                <a:gd name="connsiteX4" fmla="*/ 344251 w 3925002"/>
                <a:gd name="connsiteY4" fmla="*/ 2556708 h 6177256"/>
                <a:gd name="connsiteX5" fmla="*/ 153751 w 3925002"/>
                <a:gd name="connsiteY5" fmla="*/ 1785183 h 6177256"/>
                <a:gd name="connsiteX6" fmla="*/ 991951 w 3925002"/>
                <a:gd name="connsiteY6" fmla="*/ 318333 h 6177256"/>
                <a:gd name="connsiteX7" fmla="*/ 2487376 w 3925002"/>
                <a:gd name="connsiteY7" fmla="*/ 127833 h 6177256"/>
                <a:gd name="connsiteX8" fmla="*/ 3916126 w 3925002"/>
                <a:gd name="connsiteY8" fmla="*/ 1880433 h 6177256"/>
                <a:gd name="connsiteX9" fmla="*/ 3096976 w 3925002"/>
                <a:gd name="connsiteY9" fmla="*/ 3909258 h 6177256"/>
                <a:gd name="connsiteX10" fmla="*/ 3201751 w 3925002"/>
                <a:gd name="connsiteY10" fmla="*/ 5899983 h 6177256"/>
                <a:gd name="connsiteX11" fmla="*/ 696676 w 3925002"/>
                <a:gd name="connsiteY11" fmla="*/ 5861883 h 6177256"/>
                <a:gd name="connsiteX12" fmla="*/ 1030051 w 3925002"/>
                <a:gd name="connsiteY12" fmla="*/ 4318833 h 6177256"/>
                <a:gd name="connsiteX0" fmla="*/ 563326 w 3925002"/>
                <a:gd name="connsiteY0" fmla="*/ 3728283 h 6212640"/>
                <a:gd name="connsiteX1" fmla="*/ 106126 w 3925002"/>
                <a:gd name="connsiteY1" fmla="*/ 3499683 h 6212640"/>
                <a:gd name="connsiteX2" fmla="*/ 220426 w 3925002"/>
                <a:gd name="connsiteY2" fmla="*/ 3271083 h 6212640"/>
                <a:gd name="connsiteX3" fmla="*/ 1351 w 3925002"/>
                <a:gd name="connsiteY3" fmla="*/ 3042483 h 6212640"/>
                <a:gd name="connsiteX4" fmla="*/ 344251 w 3925002"/>
                <a:gd name="connsiteY4" fmla="*/ 2556708 h 6212640"/>
                <a:gd name="connsiteX5" fmla="*/ 153751 w 3925002"/>
                <a:gd name="connsiteY5" fmla="*/ 1785183 h 6212640"/>
                <a:gd name="connsiteX6" fmla="*/ 991951 w 3925002"/>
                <a:gd name="connsiteY6" fmla="*/ 318333 h 6212640"/>
                <a:gd name="connsiteX7" fmla="*/ 2487376 w 3925002"/>
                <a:gd name="connsiteY7" fmla="*/ 127833 h 6212640"/>
                <a:gd name="connsiteX8" fmla="*/ 3916126 w 3925002"/>
                <a:gd name="connsiteY8" fmla="*/ 1880433 h 6212640"/>
                <a:gd name="connsiteX9" fmla="*/ 3096976 w 3925002"/>
                <a:gd name="connsiteY9" fmla="*/ 3909258 h 6212640"/>
                <a:gd name="connsiteX10" fmla="*/ 3201751 w 3925002"/>
                <a:gd name="connsiteY10" fmla="*/ 5899983 h 6212640"/>
                <a:gd name="connsiteX11" fmla="*/ 696676 w 3925002"/>
                <a:gd name="connsiteY11" fmla="*/ 5861883 h 6212640"/>
                <a:gd name="connsiteX12" fmla="*/ 1030051 w 3925002"/>
                <a:gd name="connsiteY12" fmla="*/ 4318833 h 6212640"/>
                <a:gd name="connsiteX0" fmla="*/ 563326 w 3925002"/>
                <a:gd name="connsiteY0" fmla="*/ 3728283 h 6212640"/>
                <a:gd name="connsiteX1" fmla="*/ 106126 w 3925002"/>
                <a:gd name="connsiteY1" fmla="*/ 3499683 h 6212640"/>
                <a:gd name="connsiteX2" fmla="*/ 220426 w 3925002"/>
                <a:gd name="connsiteY2" fmla="*/ 3271083 h 6212640"/>
                <a:gd name="connsiteX3" fmla="*/ 1351 w 3925002"/>
                <a:gd name="connsiteY3" fmla="*/ 3042483 h 6212640"/>
                <a:gd name="connsiteX4" fmla="*/ 344251 w 3925002"/>
                <a:gd name="connsiteY4" fmla="*/ 2556708 h 6212640"/>
                <a:gd name="connsiteX5" fmla="*/ 153751 w 3925002"/>
                <a:gd name="connsiteY5" fmla="*/ 1785183 h 6212640"/>
                <a:gd name="connsiteX6" fmla="*/ 991951 w 3925002"/>
                <a:gd name="connsiteY6" fmla="*/ 318333 h 6212640"/>
                <a:gd name="connsiteX7" fmla="*/ 2487376 w 3925002"/>
                <a:gd name="connsiteY7" fmla="*/ 127833 h 6212640"/>
                <a:gd name="connsiteX8" fmla="*/ 3916126 w 3925002"/>
                <a:gd name="connsiteY8" fmla="*/ 1880433 h 6212640"/>
                <a:gd name="connsiteX9" fmla="*/ 3096976 w 3925002"/>
                <a:gd name="connsiteY9" fmla="*/ 3909258 h 6212640"/>
                <a:gd name="connsiteX10" fmla="*/ 3201751 w 3925002"/>
                <a:gd name="connsiteY10" fmla="*/ 5899983 h 6212640"/>
                <a:gd name="connsiteX11" fmla="*/ 696676 w 3925002"/>
                <a:gd name="connsiteY11" fmla="*/ 5861883 h 6212640"/>
                <a:gd name="connsiteX12" fmla="*/ 1030051 w 3925002"/>
                <a:gd name="connsiteY12" fmla="*/ 4318833 h 6212640"/>
                <a:gd name="connsiteX0" fmla="*/ 563326 w 3918886"/>
                <a:gd name="connsiteY0" fmla="*/ 3728283 h 6212640"/>
                <a:gd name="connsiteX1" fmla="*/ 106126 w 3918886"/>
                <a:gd name="connsiteY1" fmla="*/ 3499683 h 6212640"/>
                <a:gd name="connsiteX2" fmla="*/ 220426 w 3918886"/>
                <a:gd name="connsiteY2" fmla="*/ 3271083 h 6212640"/>
                <a:gd name="connsiteX3" fmla="*/ 1351 w 3918886"/>
                <a:gd name="connsiteY3" fmla="*/ 3042483 h 6212640"/>
                <a:gd name="connsiteX4" fmla="*/ 344251 w 3918886"/>
                <a:gd name="connsiteY4" fmla="*/ 2556708 h 6212640"/>
                <a:gd name="connsiteX5" fmla="*/ 153751 w 3918886"/>
                <a:gd name="connsiteY5" fmla="*/ 1785183 h 6212640"/>
                <a:gd name="connsiteX6" fmla="*/ 991951 w 3918886"/>
                <a:gd name="connsiteY6" fmla="*/ 318333 h 6212640"/>
                <a:gd name="connsiteX7" fmla="*/ 2487376 w 3918886"/>
                <a:gd name="connsiteY7" fmla="*/ 127833 h 6212640"/>
                <a:gd name="connsiteX8" fmla="*/ 3916126 w 3918886"/>
                <a:gd name="connsiteY8" fmla="*/ 1880433 h 6212640"/>
                <a:gd name="connsiteX9" fmla="*/ 3096976 w 3918886"/>
                <a:gd name="connsiteY9" fmla="*/ 3909258 h 6212640"/>
                <a:gd name="connsiteX10" fmla="*/ 3201751 w 3918886"/>
                <a:gd name="connsiteY10" fmla="*/ 5899983 h 6212640"/>
                <a:gd name="connsiteX11" fmla="*/ 696676 w 3918886"/>
                <a:gd name="connsiteY11" fmla="*/ 5861883 h 6212640"/>
                <a:gd name="connsiteX12" fmla="*/ 1030051 w 3918886"/>
                <a:gd name="connsiteY12" fmla="*/ 4318833 h 6212640"/>
                <a:gd name="connsiteX0" fmla="*/ 563326 w 3919977"/>
                <a:gd name="connsiteY0" fmla="*/ 3728283 h 6212640"/>
                <a:gd name="connsiteX1" fmla="*/ 106126 w 3919977"/>
                <a:gd name="connsiteY1" fmla="*/ 3499683 h 6212640"/>
                <a:gd name="connsiteX2" fmla="*/ 220426 w 3919977"/>
                <a:gd name="connsiteY2" fmla="*/ 3271083 h 6212640"/>
                <a:gd name="connsiteX3" fmla="*/ 1351 w 3919977"/>
                <a:gd name="connsiteY3" fmla="*/ 3042483 h 6212640"/>
                <a:gd name="connsiteX4" fmla="*/ 344251 w 3919977"/>
                <a:gd name="connsiteY4" fmla="*/ 2556708 h 6212640"/>
                <a:gd name="connsiteX5" fmla="*/ 153751 w 3919977"/>
                <a:gd name="connsiteY5" fmla="*/ 1785183 h 6212640"/>
                <a:gd name="connsiteX6" fmla="*/ 991951 w 3919977"/>
                <a:gd name="connsiteY6" fmla="*/ 318333 h 6212640"/>
                <a:gd name="connsiteX7" fmla="*/ 2487376 w 3919977"/>
                <a:gd name="connsiteY7" fmla="*/ 127833 h 6212640"/>
                <a:gd name="connsiteX8" fmla="*/ 3916126 w 3919977"/>
                <a:gd name="connsiteY8" fmla="*/ 1880433 h 6212640"/>
                <a:gd name="connsiteX9" fmla="*/ 3096976 w 3919977"/>
                <a:gd name="connsiteY9" fmla="*/ 3909258 h 6212640"/>
                <a:gd name="connsiteX10" fmla="*/ 3201751 w 3919977"/>
                <a:gd name="connsiteY10" fmla="*/ 5899983 h 6212640"/>
                <a:gd name="connsiteX11" fmla="*/ 696676 w 3919977"/>
                <a:gd name="connsiteY11" fmla="*/ 5861883 h 6212640"/>
                <a:gd name="connsiteX12" fmla="*/ 1030051 w 3919977"/>
                <a:gd name="connsiteY12" fmla="*/ 4318833 h 6212640"/>
                <a:gd name="connsiteX0" fmla="*/ 563326 w 3919977"/>
                <a:gd name="connsiteY0" fmla="*/ 3728283 h 6212640"/>
                <a:gd name="connsiteX1" fmla="*/ 106126 w 3919977"/>
                <a:gd name="connsiteY1" fmla="*/ 3499683 h 6212640"/>
                <a:gd name="connsiteX2" fmla="*/ 220426 w 3919977"/>
                <a:gd name="connsiteY2" fmla="*/ 3271083 h 6212640"/>
                <a:gd name="connsiteX3" fmla="*/ 1351 w 3919977"/>
                <a:gd name="connsiteY3" fmla="*/ 3042483 h 6212640"/>
                <a:gd name="connsiteX4" fmla="*/ 344251 w 3919977"/>
                <a:gd name="connsiteY4" fmla="*/ 2556708 h 6212640"/>
                <a:gd name="connsiteX5" fmla="*/ 153751 w 3919977"/>
                <a:gd name="connsiteY5" fmla="*/ 1785183 h 6212640"/>
                <a:gd name="connsiteX6" fmla="*/ 991951 w 3919977"/>
                <a:gd name="connsiteY6" fmla="*/ 318333 h 6212640"/>
                <a:gd name="connsiteX7" fmla="*/ 2487376 w 3919977"/>
                <a:gd name="connsiteY7" fmla="*/ 127833 h 6212640"/>
                <a:gd name="connsiteX8" fmla="*/ 3916126 w 3919977"/>
                <a:gd name="connsiteY8" fmla="*/ 1880433 h 6212640"/>
                <a:gd name="connsiteX9" fmla="*/ 3096976 w 3919977"/>
                <a:gd name="connsiteY9" fmla="*/ 3909258 h 6212640"/>
                <a:gd name="connsiteX10" fmla="*/ 3201751 w 3919977"/>
                <a:gd name="connsiteY10" fmla="*/ 5899983 h 6212640"/>
                <a:gd name="connsiteX11" fmla="*/ 696676 w 3919977"/>
                <a:gd name="connsiteY11" fmla="*/ 5861883 h 6212640"/>
                <a:gd name="connsiteX12" fmla="*/ 1030051 w 3919977"/>
                <a:gd name="connsiteY12" fmla="*/ 4318833 h 6212640"/>
                <a:gd name="connsiteX0" fmla="*/ 563326 w 3919977"/>
                <a:gd name="connsiteY0" fmla="*/ 3725464 h 6209821"/>
                <a:gd name="connsiteX1" fmla="*/ 106126 w 3919977"/>
                <a:gd name="connsiteY1" fmla="*/ 3496864 h 6209821"/>
                <a:gd name="connsiteX2" fmla="*/ 220426 w 3919977"/>
                <a:gd name="connsiteY2" fmla="*/ 3268264 h 6209821"/>
                <a:gd name="connsiteX3" fmla="*/ 1351 w 3919977"/>
                <a:gd name="connsiteY3" fmla="*/ 3039664 h 6209821"/>
                <a:gd name="connsiteX4" fmla="*/ 344251 w 3919977"/>
                <a:gd name="connsiteY4" fmla="*/ 2553889 h 6209821"/>
                <a:gd name="connsiteX5" fmla="*/ 153751 w 3919977"/>
                <a:gd name="connsiteY5" fmla="*/ 1782364 h 6209821"/>
                <a:gd name="connsiteX6" fmla="*/ 991951 w 3919977"/>
                <a:gd name="connsiteY6" fmla="*/ 315514 h 6209821"/>
                <a:gd name="connsiteX7" fmla="*/ 2487376 w 3919977"/>
                <a:gd name="connsiteY7" fmla="*/ 125014 h 6209821"/>
                <a:gd name="connsiteX8" fmla="*/ 3916126 w 3919977"/>
                <a:gd name="connsiteY8" fmla="*/ 1839514 h 6209821"/>
                <a:gd name="connsiteX9" fmla="*/ 3096976 w 3919977"/>
                <a:gd name="connsiteY9" fmla="*/ 3906439 h 6209821"/>
                <a:gd name="connsiteX10" fmla="*/ 3201751 w 3919977"/>
                <a:gd name="connsiteY10" fmla="*/ 5897164 h 6209821"/>
                <a:gd name="connsiteX11" fmla="*/ 696676 w 3919977"/>
                <a:gd name="connsiteY11" fmla="*/ 5859064 h 6209821"/>
                <a:gd name="connsiteX12" fmla="*/ 1030051 w 3919977"/>
                <a:gd name="connsiteY12" fmla="*/ 4316014 h 6209821"/>
                <a:gd name="connsiteX0" fmla="*/ 563326 w 3919977"/>
                <a:gd name="connsiteY0" fmla="*/ 3725464 h 6209821"/>
                <a:gd name="connsiteX1" fmla="*/ 106126 w 3919977"/>
                <a:gd name="connsiteY1" fmla="*/ 3496864 h 6209821"/>
                <a:gd name="connsiteX2" fmla="*/ 220426 w 3919977"/>
                <a:gd name="connsiteY2" fmla="*/ 3268264 h 6209821"/>
                <a:gd name="connsiteX3" fmla="*/ 1351 w 3919977"/>
                <a:gd name="connsiteY3" fmla="*/ 3039664 h 6209821"/>
                <a:gd name="connsiteX4" fmla="*/ 344251 w 3919977"/>
                <a:gd name="connsiteY4" fmla="*/ 2553889 h 6209821"/>
                <a:gd name="connsiteX5" fmla="*/ 153751 w 3919977"/>
                <a:gd name="connsiteY5" fmla="*/ 1782364 h 6209821"/>
                <a:gd name="connsiteX6" fmla="*/ 991951 w 3919977"/>
                <a:gd name="connsiteY6" fmla="*/ 315514 h 6209821"/>
                <a:gd name="connsiteX7" fmla="*/ 2487376 w 3919977"/>
                <a:gd name="connsiteY7" fmla="*/ 125014 h 6209821"/>
                <a:gd name="connsiteX8" fmla="*/ 3916126 w 3919977"/>
                <a:gd name="connsiteY8" fmla="*/ 1839514 h 6209821"/>
                <a:gd name="connsiteX9" fmla="*/ 3096976 w 3919977"/>
                <a:gd name="connsiteY9" fmla="*/ 3906439 h 6209821"/>
                <a:gd name="connsiteX10" fmla="*/ 3201751 w 3919977"/>
                <a:gd name="connsiteY10" fmla="*/ 5897164 h 6209821"/>
                <a:gd name="connsiteX11" fmla="*/ 696676 w 3919977"/>
                <a:gd name="connsiteY11" fmla="*/ 5859064 h 6209821"/>
                <a:gd name="connsiteX12" fmla="*/ 1030051 w 3919977"/>
                <a:gd name="connsiteY12" fmla="*/ 4316014 h 6209821"/>
                <a:gd name="connsiteX0" fmla="*/ 563326 w 3919977"/>
                <a:gd name="connsiteY0" fmla="*/ 3704320 h 6188677"/>
                <a:gd name="connsiteX1" fmla="*/ 106126 w 3919977"/>
                <a:gd name="connsiteY1" fmla="*/ 3475720 h 6188677"/>
                <a:gd name="connsiteX2" fmla="*/ 220426 w 3919977"/>
                <a:gd name="connsiteY2" fmla="*/ 3247120 h 6188677"/>
                <a:gd name="connsiteX3" fmla="*/ 1351 w 3919977"/>
                <a:gd name="connsiteY3" fmla="*/ 3018520 h 6188677"/>
                <a:gd name="connsiteX4" fmla="*/ 344251 w 3919977"/>
                <a:gd name="connsiteY4" fmla="*/ 2532745 h 6188677"/>
                <a:gd name="connsiteX5" fmla="*/ 153751 w 3919977"/>
                <a:gd name="connsiteY5" fmla="*/ 1761220 h 6188677"/>
                <a:gd name="connsiteX6" fmla="*/ 991951 w 3919977"/>
                <a:gd name="connsiteY6" fmla="*/ 294370 h 6188677"/>
                <a:gd name="connsiteX7" fmla="*/ 2487376 w 3919977"/>
                <a:gd name="connsiteY7" fmla="*/ 103870 h 6188677"/>
                <a:gd name="connsiteX8" fmla="*/ 3916126 w 3919977"/>
                <a:gd name="connsiteY8" fmla="*/ 1818370 h 6188677"/>
                <a:gd name="connsiteX9" fmla="*/ 3096976 w 3919977"/>
                <a:gd name="connsiteY9" fmla="*/ 3885295 h 6188677"/>
                <a:gd name="connsiteX10" fmla="*/ 3201751 w 3919977"/>
                <a:gd name="connsiteY10" fmla="*/ 5876020 h 6188677"/>
                <a:gd name="connsiteX11" fmla="*/ 696676 w 3919977"/>
                <a:gd name="connsiteY11" fmla="*/ 5837920 h 6188677"/>
                <a:gd name="connsiteX12" fmla="*/ 1030051 w 3919977"/>
                <a:gd name="connsiteY12" fmla="*/ 4294870 h 6188677"/>
                <a:gd name="connsiteX0" fmla="*/ 563326 w 3919977"/>
                <a:gd name="connsiteY0" fmla="*/ 3687412 h 6171769"/>
                <a:gd name="connsiteX1" fmla="*/ 106126 w 3919977"/>
                <a:gd name="connsiteY1" fmla="*/ 3458812 h 6171769"/>
                <a:gd name="connsiteX2" fmla="*/ 220426 w 3919977"/>
                <a:gd name="connsiteY2" fmla="*/ 3230212 h 6171769"/>
                <a:gd name="connsiteX3" fmla="*/ 1351 w 3919977"/>
                <a:gd name="connsiteY3" fmla="*/ 3001612 h 6171769"/>
                <a:gd name="connsiteX4" fmla="*/ 344251 w 3919977"/>
                <a:gd name="connsiteY4" fmla="*/ 2515837 h 6171769"/>
                <a:gd name="connsiteX5" fmla="*/ 153751 w 3919977"/>
                <a:gd name="connsiteY5" fmla="*/ 1744312 h 6171769"/>
                <a:gd name="connsiteX6" fmla="*/ 991951 w 3919977"/>
                <a:gd name="connsiteY6" fmla="*/ 277462 h 6171769"/>
                <a:gd name="connsiteX7" fmla="*/ 2487376 w 3919977"/>
                <a:gd name="connsiteY7" fmla="*/ 86962 h 6171769"/>
                <a:gd name="connsiteX8" fmla="*/ 3916126 w 3919977"/>
                <a:gd name="connsiteY8" fmla="*/ 1801462 h 6171769"/>
                <a:gd name="connsiteX9" fmla="*/ 3096976 w 3919977"/>
                <a:gd name="connsiteY9" fmla="*/ 3868387 h 6171769"/>
                <a:gd name="connsiteX10" fmla="*/ 3201751 w 3919977"/>
                <a:gd name="connsiteY10" fmla="*/ 5859112 h 6171769"/>
                <a:gd name="connsiteX11" fmla="*/ 696676 w 3919977"/>
                <a:gd name="connsiteY11" fmla="*/ 5821012 h 6171769"/>
                <a:gd name="connsiteX12" fmla="*/ 1030051 w 3919977"/>
                <a:gd name="connsiteY12" fmla="*/ 4277962 h 6171769"/>
                <a:gd name="connsiteX0" fmla="*/ 563326 w 3919977"/>
                <a:gd name="connsiteY0" fmla="*/ 3674736 h 6159093"/>
                <a:gd name="connsiteX1" fmla="*/ 106126 w 3919977"/>
                <a:gd name="connsiteY1" fmla="*/ 3446136 h 6159093"/>
                <a:gd name="connsiteX2" fmla="*/ 220426 w 3919977"/>
                <a:gd name="connsiteY2" fmla="*/ 3217536 h 6159093"/>
                <a:gd name="connsiteX3" fmla="*/ 1351 w 3919977"/>
                <a:gd name="connsiteY3" fmla="*/ 2988936 h 6159093"/>
                <a:gd name="connsiteX4" fmla="*/ 344251 w 3919977"/>
                <a:gd name="connsiteY4" fmla="*/ 2503161 h 6159093"/>
                <a:gd name="connsiteX5" fmla="*/ 153751 w 3919977"/>
                <a:gd name="connsiteY5" fmla="*/ 1731636 h 6159093"/>
                <a:gd name="connsiteX6" fmla="*/ 991951 w 3919977"/>
                <a:gd name="connsiteY6" fmla="*/ 264786 h 6159093"/>
                <a:gd name="connsiteX7" fmla="*/ 2487376 w 3919977"/>
                <a:gd name="connsiteY7" fmla="*/ 74286 h 6159093"/>
                <a:gd name="connsiteX8" fmla="*/ 3916126 w 3919977"/>
                <a:gd name="connsiteY8" fmla="*/ 1788786 h 6159093"/>
                <a:gd name="connsiteX9" fmla="*/ 3096976 w 3919977"/>
                <a:gd name="connsiteY9" fmla="*/ 3855711 h 6159093"/>
                <a:gd name="connsiteX10" fmla="*/ 3201751 w 3919977"/>
                <a:gd name="connsiteY10" fmla="*/ 5846436 h 6159093"/>
                <a:gd name="connsiteX11" fmla="*/ 696676 w 3919977"/>
                <a:gd name="connsiteY11" fmla="*/ 5808336 h 6159093"/>
                <a:gd name="connsiteX12" fmla="*/ 1030051 w 3919977"/>
                <a:gd name="connsiteY12" fmla="*/ 4265286 h 6159093"/>
                <a:gd name="connsiteX0" fmla="*/ 563326 w 3919977"/>
                <a:gd name="connsiteY0" fmla="*/ 3674736 h 6159093"/>
                <a:gd name="connsiteX1" fmla="*/ 106126 w 3919977"/>
                <a:gd name="connsiteY1" fmla="*/ 3446136 h 6159093"/>
                <a:gd name="connsiteX2" fmla="*/ 220426 w 3919977"/>
                <a:gd name="connsiteY2" fmla="*/ 3217536 h 6159093"/>
                <a:gd name="connsiteX3" fmla="*/ 1351 w 3919977"/>
                <a:gd name="connsiteY3" fmla="*/ 2988936 h 6159093"/>
                <a:gd name="connsiteX4" fmla="*/ 344251 w 3919977"/>
                <a:gd name="connsiteY4" fmla="*/ 2503161 h 6159093"/>
                <a:gd name="connsiteX5" fmla="*/ 153751 w 3919977"/>
                <a:gd name="connsiteY5" fmla="*/ 1731636 h 6159093"/>
                <a:gd name="connsiteX6" fmla="*/ 991951 w 3919977"/>
                <a:gd name="connsiteY6" fmla="*/ 264786 h 6159093"/>
                <a:gd name="connsiteX7" fmla="*/ 2487376 w 3919977"/>
                <a:gd name="connsiteY7" fmla="*/ 74286 h 6159093"/>
                <a:gd name="connsiteX8" fmla="*/ 3916126 w 3919977"/>
                <a:gd name="connsiteY8" fmla="*/ 1788786 h 6159093"/>
                <a:gd name="connsiteX9" fmla="*/ 3096976 w 3919977"/>
                <a:gd name="connsiteY9" fmla="*/ 3855711 h 6159093"/>
                <a:gd name="connsiteX10" fmla="*/ 3201751 w 3919977"/>
                <a:gd name="connsiteY10" fmla="*/ 5846436 h 6159093"/>
                <a:gd name="connsiteX11" fmla="*/ 696676 w 3919977"/>
                <a:gd name="connsiteY11" fmla="*/ 5808336 h 6159093"/>
                <a:gd name="connsiteX12" fmla="*/ 1030051 w 3919977"/>
                <a:gd name="connsiteY12" fmla="*/ 4265286 h 6159093"/>
                <a:gd name="connsiteX0" fmla="*/ 563326 w 3919977"/>
                <a:gd name="connsiteY0" fmla="*/ 3670305 h 6154662"/>
                <a:gd name="connsiteX1" fmla="*/ 106126 w 3919977"/>
                <a:gd name="connsiteY1" fmla="*/ 3441705 h 6154662"/>
                <a:gd name="connsiteX2" fmla="*/ 220426 w 3919977"/>
                <a:gd name="connsiteY2" fmla="*/ 3213105 h 6154662"/>
                <a:gd name="connsiteX3" fmla="*/ 1351 w 3919977"/>
                <a:gd name="connsiteY3" fmla="*/ 2984505 h 6154662"/>
                <a:gd name="connsiteX4" fmla="*/ 344251 w 3919977"/>
                <a:gd name="connsiteY4" fmla="*/ 2498730 h 6154662"/>
                <a:gd name="connsiteX5" fmla="*/ 153751 w 3919977"/>
                <a:gd name="connsiteY5" fmla="*/ 1727205 h 6154662"/>
                <a:gd name="connsiteX6" fmla="*/ 991951 w 3919977"/>
                <a:gd name="connsiteY6" fmla="*/ 260355 h 6154662"/>
                <a:gd name="connsiteX7" fmla="*/ 2487376 w 3919977"/>
                <a:gd name="connsiteY7" fmla="*/ 69855 h 6154662"/>
                <a:gd name="connsiteX8" fmla="*/ 3916126 w 3919977"/>
                <a:gd name="connsiteY8" fmla="*/ 1784355 h 6154662"/>
                <a:gd name="connsiteX9" fmla="*/ 3096976 w 3919977"/>
                <a:gd name="connsiteY9" fmla="*/ 3851280 h 6154662"/>
                <a:gd name="connsiteX10" fmla="*/ 3201751 w 3919977"/>
                <a:gd name="connsiteY10" fmla="*/ 5842005 h 6154662"/>
                <a:gd name="connsiteX11" fmla="*/ 696676 w 3919977"/>
                <a:gd name="connsiteY11" fmla="*/ 5803905 h 6154662"/>
                <a:gd name="connsiteX12" fmla="*/ 1030051 w 3919977"/>
                <a:gd name="connsiteY12" fmla="*/ 4260855 h 6154662"/>
                <a:gd name="connsiteX0" fmla="*/ 563807 w 3920458"/>
                <a:gd name="connsiteY0" fmla="*/ 3670305 h 6154662"/>
                <a:gd name="connsiteX1" fmla="*/ 106607 w 3920458"/>
                <a:gd name="connsiteY1" fmla="*/ 3441705 h 6154662"/>
                <a:gd name="connsiteX2" fmla="*/ 220907 w 3920458"/>
                <a:gd name="connsiteY2" fmla="*/ 3213105 h 6154662"/>
                <a:gd name="connsiteX3" fmla="*/ 1832 w 3920458"/>
                <a:gd name="connsiteY3" fmla="*/ 2984505 h 6154662"/>
                <a:gd name="connsiteX4" fmla="*/ 344732 w 3920458"/>
                <a:gd name="connsiteY4" fmla="*/ 2498730 h 6154662"/>
                <a:gd name="connsiteX5" fmla="*/ 154232 w 3920458"/>
                <a:gd name="connsiteY5" fmla="*/ 1727205 h 6154662"/>
                <a:gd name="connsiteX6" fmla="*/ 992432 w 3920458"/>
                <a:gd name="connsiteY6" fmla="*/ 260355 h 6154662"/>
                <a:gd name="connsiteX7" fmla="*/ 2487857 w 3920458"/>
                <a:gd name="connsiteY7" fmla="*/ 69855 h 6154662"/>
                <a:gd name="connsiteX8" fmla="*/ 3916607 w 3920458"/>
                <a:gd name="connsiteY8" fmla="*/ 1784355 h 6154662"/>
                <a:gd name="connsiteX9" fmla="*/ 3097457 w 3920458"/>
                <a:gd name="connsiteY9" fmla="*/ 3851280 h 6154662"/>
                <a:gd name="connsiteX10" fmla="*/ 3202232 w 3920458"/>
                <a:gd name="connsiteY10" fmla="*/ 5842005 h 6154662"/>
                <a:gd name="connsiteX11" fmla="*/ 697157 w 3920458"/>
                <a:gd name="connsiteY11" fmla="*/ 5803905 h 6154662"/>
                <a:gd name="connsiteX12" fmla="*/ 1030532 w 3920458"/>
                <a:gd name="connsiteY12" fmla="*/ 4260855 h 6154662"/>
                <a:gd name="connsiteX0" fmla="*/ 563807 w 3920458"/>
                <a:gd name="connsiteY0" fmla="*/ 3670305 h 6154662"/>
                <a:gd name="connsiteX1" fmla="*/ 106607 w 3920458"/>
                <a:gd name="connsiteY1" fmla="*/ 3441705 h 6154662"/>
                <a:gd name="connsiteX2" fmla="*/ 220907 w 3920458"/>
                <a:gd name="connsiteY2" fmla="*/ 3213105 h 6154662"/>
                <a:gd name="connsiteX3" fmla="*/ 1832 w 3920458"/>
                <a:gd name="connsiteY3" fmla="*/ 2997205 h 6154662"/>
                <a:gd name="connsiteX4" fmla="*/ 344732 w 3920458"/>
                <a:gd name="connsiteY4" fmla="*/ 2498730 h 6154662"/>
                <a:gd name="connsiteX5" fmla="*/ 154232 w 3920458"/>
                <a:gd name="connsiteY5" fmla="*/ 1727205 h 6154662"/>
                <a:gd name="connsiteX6" fmla="*/ 992432 w 3920458"/>
                <a:gd name="connsiteY6" fmla="*/ 260355 h 6154662"/>
                <a:gd name="connsiteX7" fmla="*/ 2487857 w 3920458"/>
                <a:gd name="connsiteY7" fmla="*/ 69855 h 6154662"/>
                <a:gd name="connsiteX8" fmla="*/ 3916607 w 3920458"/>
                <a:gd name="connsiteY8" fmla="*/ 1784355 h 6154662"/>
                <a:gd name="connsiteX9" fmla="*/ 3097457 w 3920458"/>
                <a:gd name="connsiteY9" fmla="*/ 3851280 h 6154662"/>
                <a:gd name="connsiteX10" fmla="*/ 3202232 w 3920458"/>
                <a:gd name="connsiteY10" fmla="*/ 5842005 h 6154662"/>
                <a:gd name="connsiteX11" fmla="*/ 697157 w 3920458"/>
                <a:gd name="connsiteY11" fmla="*/ 5803905 h 6154662"/>
                <a:gd name="connsiteX12" fmla="*/ 1030532 w 3920458"/>
                <a:gd name="connsiteY12" fmla="*/ 4260855 h 615466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74027 h 6158384"/>
                <a:gd name="connsiteX1" fmla="*/ 106607 w 3920458"/>
                <a:gd name="connsiteY1" fmla="*/ 3445427 h 6158384"/>
                <a:gd name="connsiteX2" fmla="*/ 220907 w 3920458"/>
                <a:gd name="connsiteY2" fmla="*/ 3216827 h 6158384"/>
                <a:gd name="connsiteX3" fmla="*/ 1832 w 3920458"/>
                <a:gd name="connsiteY3" fmla="*/ 3000927 h 6158384"/>
                <a:gd name="connsiteX4" fmla="*/ 344732 w 3920458"/>
                <a:gd name="connsiteY4" fmla="*/ 2502452 h 6158384"/>
                <a:gd name="connsiteX5" fmla="*/ 122482 w 3920458"/>
                <a:gd name="connsiteY5" fmla="*/ 1896027 h 6158384"/>
                <a:gd name="connsiteX6" fmla="*/ 992432 w 3920458"/>
                <a:gd name="connsiteY6" fmla="*/ 264077 h 6158384"/>
                <a:gd name="connsiteX7" fmla="*/ 2487857 w 3920458"/>
                <a:gd name="connsiteY7" fmla="*/ 73577 h 6158384"/>
                <a:gd name="connsiteX8" fmla="*/ 3916607 w 3920458"/>
                <a:gd name="connsiteY8" fmla="*/ 1788077 h 6158384"/>
                <a:gd name="connsiteX9" fmla="*/ 3097457 w 3920458"/>
                <a:gd name="connsiteY9" fmla="*/ 3855002 h 6158384"/>
                <a:gd name="connsiteX10" fmla="*/ 3202232 w 3920458"/>
                <a:gd name="connsiteY10" fmla="*/ 5845727 h 6158384"/>
                <a:gd name="connsiteX11" fmla="*/ 697157 w 3920458"/>
                <a:gd name="connsiteY11" fmla="*/ 5807627 h 6158384"/>
                <a:gd name="connsiteX12" fmla="*/ 1030532 w 3920458"/>
                <a:gd name="connsiteY12" fmla="*/ 4264577 h 6158384"/>
                <a:gd name="connsiteX0" fmla="*/ 563807 w 3920458"/>
                <a:gd name="connsiteY0" fmla="*/ 3689163 h 6173520"/>
                <a:gd name="connsiteX1" fmla="*/ 106607 w 3920458"/>
                <a:gd name="connsiteY1" fmla="*/ 3460563 h 6173520"/>
                <a:gd name="connsiteX2" fmla="*/ 220907 w 3920458"/>
                <a:gd name="connsiteY2" fmla="*/ 3231963 h 6173520"/>
                <a:gd name="connsiteX3" fmla="*/ 1832 w 3920458"/>
                <a:gd name="connsiteY3" fmla="*/ 3016063 h 6173520"/>
                <a:gd name="connsiteX4" fmla="*/ 344732 w 3920458"/>
                <a:gd name="connsiteY4" fmla="*/ 2517588 h 6173520"/>
                <a:gd name="connsiteX5" fmla="*/ 122482 w 3920458"/>
                <a:gd name="connsiteY5" fmla="*/ 2076263 h 6173520"/>
                <a:gd name="connsiteX6" fmla="*/ 992432 w 3920458"/>
                <a:gd name="connsiteY6" fmla="*/ 279213 h 6173520"/>
                <a:gd name="connsiteX7" fmla="*/ 2487857 w 3920458"/>
                <a:gd name="connsiteY7" fmla="*/ 88713 h 6173520"/>
                <a:gd name="connsiteX8" fmla="*/ 3916607 w 3920458"/>
                <a:gd name="connsiteY8" fmla="*/ 1803213 h 6173520"/>
                <a:gd name="connsiteX9" fmla="*/ 3097457 w 3920458"/>
                <a:gd name="connsiteY9" fmla="*/ 3870138 h 6173520"/>
                <a:gd name="connsiteX10" fmla="*/ 3202232 w 3920458"/>
                <a:gd name="connsiteY10" fmla="*/ 5860863 h 6173520"/>
                <a:gd name="connsiteX11" fmla="*/ 697157 w 3920458"/>
                <a:gd name="connsiteY11" fmla="*/ 5822763 h 6173520"/>
                <a:gd name="connsiteX12" fmla="*/ 1030532 w 3920458"/>
                <a:gd name="connsiteY12" fmla="*/ 4279713 h 6173520"/>
                <a:gd name="connsiteX0" fmla="*/ 563807 w 3920458"/>
                <a:gd name="connsiteY0" fmla="*/ 3689163 h 6173520"/>
                <a:gd name="connsiteX1" fmla="*/ 106607 w 3920458"/>
                <a:gd name="connsiteY1" fmla="*/ 3460563 h 6173520"/>
                <a:gd name="connsiteX2" fmla="*/ 220907 w 3920458"/>
                <a:gd name="connsiteY2" fmla="*/ 3231963 h 6173520"/>
                <a:gd name="connsiteX3" fmla="*/ 1832 w 3920458"/>
                <a:gd name="connsiteY3" fmla="*/ 3016063 h 6173520"/>
                <a:gd name="connsiteX4" fmla="*/ 344732 w 3920458"/>
                <a:gd name="connsiteY4" fmla="*/ 2517588 h 6173520"/>
                <a:gd name="connsiteX5" fmla="*/ 122482 w 3920458"/>
                <a:gd name="connsiteY5" fmla="*/ 2076263 h 6173520"/>
                <a:gd name="connsiteX6" fmla="*/ 992432 w 3920458"/>
                <a:gd name="connsiteY6" fmla="*/ 279213 h 6173520"/>
                <a:gd name="connsiteX7" fmla="*/ 2487857 w 3920458"/>
                <a:gd name="connsiteY7" fmla="*/ 88713 h 6173520"/>
                <a:gd name="connsiteX8" fmla="*/ 3916607 w 3920458"/>
                <a:gd name="connsiteY8" fmla="*/ 1803213 h 6173520"/>
                <a:gd name="connsiteX9" fmla="*/ 3097457 w 3920458"/>
                <a:gd name="connsiteY9" fmla="*/ 3870138 h 6173520"/>
                <a:gd name="connsiteX10" fmla="*/ 3202232 w 3920458"/>
                <a:gd name="connsiteY10" fmla="*/ 5860863 h 6173520"/>
                <a:gd name="connsiteX11" fmla="*/ 697157 w 3920458"/>
                <a:gd name="connsiteY11" fmla="*/ 5822763 h 6173520"/>
                <a:gd name="connsiteX12" fmla="*/ 1030532 w 3920458"/>
                <a:gd name="connsiteY12" fmla="*/ 4279713 h 6173520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69831 h 6154188"/>
                <a:gd name="connsiteX1" fmla="*/ 106131 w 3919982"/>
                <a:gd name="connsiteY1" fmla="*/ 3441231 h 6154188"/>
                <a:gd name="connsiteX2" fmla="*/ 220431 w 3919982"/>
                <a:gd name="connsiteY2" fmla="*/ 3212631 h 6154188"/>
                <a:gd name="connsiteX3" fmla="*/ 1356 w 3919982"/>
                <a:gd name="connsiteY3" fmla="*/ 2996731 h 6154188"/>
                <a:gd name="connsiteX4" fmla="*/ 325206 w 3919982"/>
                <a:gd name="connsiteY4" fmla="*/ 2460156 h 6154188"/>
                <a:gd name="connsiteX5" fmla="*/ 122006 w 3919982"/>
                <a:gd name="connsiteY5" fmla="*/ 2056931 h 6154188"/>
                <a:gd name="connsiteX6" fmla="*/ 991956 w 3919982"/>
                <a:gd name="connsiteY6" fmla="*/ 259881 h 6154188"/>
                <a:gd name="connsiteX7" fmla="*/ 2487381 w 3919982"/>
                <a:gd name="connsiteY7" fmla="*/ 69381 h 6154188"/>
                <a:gd name="connsiteX8" fmla="*/ 3916131 w 3919982"/>
                <a:gd name="connsiteY8" fmla="*/ 1783881 h 6154188"/>
                <a:gd name="connsiteX9" fmla="*/ 3096981 w 3919982"/>
                <a:gd name="connsiteY9" fmla="*/ 3850806 h 6154188"/>
                <a:gd name="connsiteX10" fmla="*/ 3201756 w 3919982"/>
                <a:gd name="connsiteY10" fmla="*/ 5841531 h 6154188"/>
                <a:gd name="connsiteX11" fmla="*/ 696681 w 3919982"/>
                <a:gd name="connsiteY11" fmla="*/ 5803431 h 6154188"/>
                <a:gd name="connsiteX12" fmla="*/ 1030056 w 3919982"/>
                <a:gd name="connsiteY12" fmla="*/ 4260381 h 6154188"/>
                <a:gd name="connsiteX0" fmla="*/ 574700 w 3931351"/>
                <a:gd name="connsiteY0" fmla="*/ 3669831 h 6154188"/>
                <a:gd name="connsiteX1" fmla="*/ 117500 w 3931351"/>
                <a:gd name="connsiteY1" fmla="*/ 3441231 h 6154188"/>
                <a:gd name="connsiteX2" fmla="*/ 231800 w 3931351"/>
                <a:gd name="connsiteY2" fmla="*/ 3212631 h 6154188"/>
                <a:gd name="connsiteX3" fmla="*/ 12725 w 3931351"/>
                <a:gd name="connsiteY3" fmla="*/ 2996731 h 6154188"/>
                <a:gd name="connsiteX4" fmla="*/ 133375 w 3931351"/>
                <a:gd name="connsiteY4" fmla="*/ 2056931 h 6154188"/>
                <a:gd name="connsiteX5" fmla="*/ 1003325 w 3931351"/>
                <a:gd name="connsiteY5" fmla="*/ 259881 h 6154188"/>
                <a:gd name="connsiteX6" fmla="*/ 2498750 w 3931351"/>
                <a:gd name="connsiteY6" fmla="*/ 69381 h 6154188"/>
                <a:gd name="connsiteX7" fmla="*/ 3927500 w 3931351"/>
                <a:gd name="connsiteY7" fmla="*/ 1783881 h 6154188"/>
                <a:gd name="connsiteX8" fmla="*/ 3108350 w 3931351"/>
                <a:gd name="connsiteY8" fmla="*/ 3850806 h 6154188"/>
                <a:gd name="connsiteX9" fmla="*/ 3213125 w 3931351"/>
                <a:gd name="connsiteY9" fmla="*/ 5841531 h 6154188"/>
                <a:gd name="connsiteX10" fmla="*/ 708050 w 3931351"/>
                <a:gd name="connsiteY10" fmla="*/ 5803431 h 6154188"/>
                <a:gd name="connsiteX11" fmla="*/ 1041425 w 3931351"/>
                <a:gd name="connsiteY11" fmla="*/ 4260381 h 6154188"/>
                <a:gd name="connsiteX0" fmla="*/ 522236 w 3878887"/>
                <a:gd name="connsiteY0" fmla="*/ 3669831 h 6154188"/>
                <a:gd name="connsiteX1" fmla="*/ 65036 w 3878887"/>
                <a:gd name="connsiteY1" fmla="*/ 3441231 h 6154188"/>
                <a:gd name="connsiteX2" fmla="*/ 179336 w 3878887"/>
                <a:gd name="connsiteY2" fmla="*/ 3212631 h 6154188"/>
                <a:gd name="connsiteX3" fmla="*/ 68211 w 3878887"/>
                <a:gd name="connsiteY3" fmla="*/ 2837981 h 6154188"/>
                <a:gd name="connsiteX4" fmla="*/ 80911 w 3878887"/>
                <a:gd name="connsiteY4" fmla="*/ 2056931 h 6154188"/>
                <a:gd name="connsiteX5" fmla="*/ 950861 w 3878887"/>
                <a:gd name="connsiteY5" fmla="*/ 259881 h 6154188"/>
                <a:gd name="connsiteX6" fmla="*/ 2446286 w 3878887"/>
                <a:gd name="connsiteY6" fmla="*/ 69381 h 6154188"/>
                <a:gd name="connsiteX7" fmla="*/ 3875036 w 3878887"/>
                <a:gd name="connsiteY7" fmla="*/ 1783881 h 6154188"/>
                <a:gd name="connsiteX8" fmla="*/ 3055886 w 3878887"/>
                <a:gd name="connsiteY8" fmla="*/ 3850806 h 6154188"/>
                <a:gd name="connsiteX9" fmla="*/ 3160661 w 3878887"/>
                <a:gd name="connsiteY9" fmla="*/ 5841531 h 6154188"/>
                <a:gd name="connsiteX10" fmla="*/ 655586 w 3878887"/>
                <a:gd name="connsiteY10" fmla="*/ 5803431 h 6154188"/>
                <a:gd name="connsiteX11" fmla="*/ 988961 w 3878887"/>
                <a:gd name="connsiteY11" fmla="*/ 4260381 h 6154188"/>
                <a:gd name="connsiteX0" fmla="*/ 517515 w 3874166"/>
                <a:gd name="connsiteY0" fmla="*/ 3669831 h 6154188"/>
                <a:gd name="connsiteX1" fmla="*/ 60315 w 3874166"/>
                <a:gd name="connsiteY1" fmla="*/ 3441231 h 6154188"/>
                <a:gd name="connsiteX2" fmla="*/ 63490 w 3874166"/>
                <a:gd name="connsiteY2" fmla="*/ 2837981 h 6154188"/>
                <a:gd name="connsiteX3" fmla="*/ 76190 w 3874166"/>
                <a:gd name="connsiteY3" fmla="*/ 2056931 h 6154188"/>
                <a:gd name="connsiteX4" fmla="*/ 946140 w 3874166"/>
                <a:gd name="connsiteY4" fmla="*/ 259881 h 6154188"/>
                <a:gd name="connsiteX5" fmla="*/ 2441565 w 3874166"/>
                <a:gd name="connsiteY5" fmla="*/ 69381 h 6154188"/>
                <a:gd name="connsiteX6" fmla="*/ 3870315 w 3874166"/>
                <a:gd name="connsiteY6" fmla="*/ 1783881 h 6154188"/>
                <a:gd name="connsiteX7" fmla="*/ 3051165 w 3874166"/>
                <a:gd name="connsiteY7" fmla="*/ 3850806 h 6154188"/>
                <a:gd name="connsiteX8" fmla="*/ 3155940 w 3874166"/>
                <a:gd name="connsiteY8" fmla="*/ 5841531 h 6154188"/>
                <a:gd name="connsiteX9" fmla="*/ 650865 w 3874166"/>
                <a:gd name="connsiteY9" fmla="*/ 5803431 h 6154188"/>
                <a:gd name="connsiteX10" fmla="*/ 984240 w 3874166"/>
                <a:gd name="connsiteY10" fmla="*/ 4260381 h 6154188"/>
                <a:gd name="connsiteX0" fmla="*/ 538813 w 3895464"/>
                <a:gd name="connsiteY0" fmla="*/ 3669831 h 6154188"/>
                <a:gd name="connsiteX1" fmla="*/ 84788 w 3895464"/>
                <a:gd name="connsiteY1" fmla="*/ 2837981 h 6154188"/>
                <a:gd name="connsiteX2" fmla="*/ 97488 w 3895464"/>
                <a:gd name="connsiteY2" fmla="*/ 2056931 h 6154188"/>
                <a:gd name="connsiteX3" fmla="*/ 967438 w 3895464"/>
                <a:gd name="connsiteY3" fmla="*/ 259881 h 6154188"/>
                <a:gd name="connsiteX4" fmla="*/ 2462863 w 3895464"/>
                <a:gd name="connsiteY4" fmla="*/ 69381 h 6154188"/>
                <a:gd name="connsiteX5" fmla="*/ 3891613 w 3895464"/>
                <a:gd name="connsiteY5" fmla="*/ 1783881 h 6154188"/>
                <a:gd name="connsiteX6" fmla="*/ 3072463 w 3895464"/>
                <a:gd name="connsiteY6" fmla="*/ 3850806 h 6154188"/>
                <a:gd name="connsiteX7" fmla="*/ 3177238 w 3895464"/>
                <a:gd name="connsiteY7" fmla="*/ 5841531 h 6154188"/>
                <a:gd name="connsiteX8" fmla="*/ 672163 w 3895464"/>
                <a:gd name="connsiteY8" fmla="*/ 5803431 h 6154188"/>
                <a:gd name="connsiteX9" fmla="*/ 1005538 w 3895464"/>
                <a:gd name="connsiteY9" fmla="*/ 4260381 h 6154188"/>
                <a:gd name="connsiteX0" fmla="*/ 84788 w 3895464"/>
                <a:gd name="connsiteY0" fmla="*/ 2837981 h 6154188"/>
                <a:gd name="connsiteX1" fmla="*/ 97488 w 3895464"/>
                <a:gd name="connsiteY1" fmla="*/ 2056931 h 6154188"/>
                <a:gd name="connsiteX2" fmla="*/ 967438 w 3895464"/>
                <a:gd name="connsiteY2" fmla="*/ 259881 h 6154188"/>
                <a:gd name="connsiteX3" fmla="*/ 2462863 w 3895464"/>
                <a:gd name="connsiteY3" fmla="*/ 69381 h 6154188"/>
                <a:gd name="connsiteX4" fmla="*/ 3891613 w 3895464"/>
                <a:gd name="connsiteY4" fmla="*/ 1783881 h 6154188"/>
                <a:gd name="connsiteX5" fmla="*/ 3072463 w 3895464"/>
                <a:gd name="connsiteY5" fmla="*/ 3850806 h 6154188"/>
                <a:gd name="connsiteX6" fmla="*/ 3177238 w 3895464"/>
                <a:gd name="connsiteY6" fmla="*/ 5841531 h 6154188"/>
                <a:gd name="connsiteX7" fmla="*/ 672163 w 3895464"/>
                <a:gd name="connsiteY7" fmla="*/ 5803431 h 6154188"/>
                <a:gd name="connsiteX8" fmla="*/ 1005538 w 3895464"/>
                <a:gd name="connsiteY8" fmla="*/ 4260381 h 6154188"/>
                <a:gd name="connsiteX0" fmla="*/ 50449 w 3861125"/>
                <a:gd name="connsiteY0" fmla="*/ 2837981 h 6154188"/>
                <a:gd name="connsiteX1" fmla="*/ 63149 w 3861125"/>
                <a:gd name="connsiteY1" fmla="*/ 2056931 h 6154188"/>
                <a:gd name="connsiteX2" fmla="*/ 933099 w 3861125"/>
                <a:gd name="connsiteY2" fmla="*/ 259881 h 6154188"/>
                <a:gd name="connsiteX3" fmla="*/ 2428524 w 3861125"/>
                <a:gd name="connsiteY3" fmla="*/ 69381 h 6154188"/>
                <a:gd name="connsiteX4" fmla="*/ 3857274 w 3861125"/>
                <a:gd name="connsiteY4" fmla="*/ 1783881 h 6154188"/>
                <a:gd name="connsiteX5" fmla="*/ 3038124 w 3861125"/>
                <a:gd name="connsiteY5" fmla="*/ 3850806 h 6154188"/>
                <a:gd name="connsiteX6" fmla="*/ 3142899 w 3861125"/>
                <a:gd name="connsiteY6" fmla="*/ 5841531 h 6154188"/>
                <a:gd name="connsiteX7" fmla="*/ 637824 w 3861125"/>
                <a:gd name="connsiteY7" fmla="*/ 5803431 h 6154188"/>
                <a:gd name="connsiteX8" fmla="*/ 971199 w 3861125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20750 w 3810676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20750 w 3810676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30275 w 3810676"/>
                <a:gd name="connsiteY8" fmla="*/ 4241331 h 6154188"/>
                <a:gd name="connsiteX0" fmla="*/ 4517 w 3800906"/>
                <a:gd name="connsiteY0" fmla="*/ 2785594 h 6154188"/>
                <a:gd name="connsiteX1" fmla="*/ 2930 w 3800906"/>
                <a:gd name="connsiteY1" fmla="*/ 2056931 h 6154188"/>
                <a:gd name="connsiteX2" fmla="*/ 872880 w 3800906"/>
                <a:gd name="connsiteY2" fmla="*/ 259881 h 6154188"/>
                <a:gd name="connsiteX3" fmla="*/ 2368305 w 3800906"/>
                <a:gd name="connsiteY3" fmla="*/ 69381 h 6154188"/>
                <a:gd name="connsiteX4" fmla="*/ 3797055 w 3800906"/>
                <a:gd name="connsiteY4" fmla="*/ 1783881 h 6154188"/>
                <a:gd name="connsiteX5" fmla="*/ 2977905 w 3800906"/>
                <a:gd name="connsiteY5" fmla="*/ 3850806 h 6154188"/>
                <a:gd name="connsiteX6" fmla="*/ 3082680 w 3800906"/>
                <a:gd name="connsiteY6" fmla="*/ 5841531 h 6154188"/>
                <a:gd name="connsiteX7" fmla="*/ 577605 w 3800906"/>
                <a:gd name="connsiteY7" fmla="*/ 5803431 h 6154188"/>
                <a:gd name="connsiteX8" fmla="*/ 920505 w 3800906"/>
                <a:gd name="connsiteY8" fmla="*/ 4241331 h 6154188"/>
                <a:gd name="connsiteX0" fmla="*/ 59146 w 3855535"/>
                <a:gd name="connsiteY0" fmla="*/ 2785594 h 6154188"/>
                <a:gd name="connsiteX1" fmla="*/ 79783 w 3855535"/>
                <a:gd name="connsiteY1" fmla="*/ 2222028 h 6154188"/>
                <a:gd name="connsiteX2" fmla="*/ 57559 w 3855535"/>
                <a:gd name="connsiteY2" fmla="*/ 2056931 h 6154188"/>
                <a:gd name="connsiteX3" fmla="*/ 927509 w 3855535"/>
                <a:gd name="connsiteY3" fmla="*/ 259881 h 6154188"/>
                <a:gd name="connsiteX4" fmla="*/ 2422934 w 3855535"/>
                <a:gd name="connsiteY4" fmla="*/ 69381 h 6154188"/>
                <a:gd name="connsiteX5" fmla="*/ 3851684 w 3855535"/>
                <a:gd name="connsiteY5" fmla="*/ 1783881 h 6154188"/>
                <a:gd name="connsiteX6" fmla="*/ 3032534 w 3855535"/>
                <a:gd name="connsiteY6" fmla="*/ 3850806 h 6154188"/>
                <a:gd name="connsiteX7" fmla="*/ 3137309 w 3855535"/>
                <a:gd name="connsiteY7" fmla="*/ 5841531 h 6154188"/>
                <a:gd name="connsiteX8" fmla="*/ 632234 w 3855535"/>
                <a:gd name="connsiteY8" fmla="*/ 5803431 h 6154188"/>
                <a:gd name="connsiteX9" fmla="*/ 975134 w 3855535"/>
                <a:gd name="connsiteY9" fmla="*/ 4241331 h 6154188"/>
                <a:gd name="connsiteX0" fmla="*/ 55262 w 3851651"/>
                <a:gd name="connsiteY0" fmla="*/ 2785594 h 6154188"/>
                <a:gd name="connsiteX1" fmla="*/ 94949 w 3851651"/>
                <a:gd name="connsiteY1" fmla="*/ 2244253 h 6154188"/>
                <a:gd name="connsiteX2" fmla="*/ 53675 w 3851651"/>
                <a:gd name="connsiteY2" fmla="*/ 2056931 h 6154188"/>
                <a:gd name="connsiteX3" fmla="*/ 923625 w 3851651"/>
                <a:gd name="connsiteY3" fmla="*/ 259881 h 6154188"/>
                <a:gd name="connsiteX4" fmla="*/ 2419050 w 3851651"/>
                <a:gd name="connsiteY4" fmla="*/ 69381 h 6154188"/>
                <a:gd name="connsiteX5" fmla="*/ 3847800 w 3851651"/>
                <a:gd name="connsiteY5" fmla="*/ 1783881 h 6154188"/>
                <a:gd name="connsiteX6" fmla="*/ 3028650 w 3851651"/>
                <a:gd name="connsiteY6" fmla="*/ 3850806 h 6154188"/>
                <a:gd name="connsiteX7" fmla="*/ 3133425 w 3851651"/>
                <a:gd name="connsiteY7" fmla="*/ 5841531 h 6154188"/>
                <a:gd name="connsiteX8" fmla="*/ 628350 w 3851651"/>
                <a:gd name="connsiteY8" fmla="*/ 5803431 h 6154188"/>
                <a:gd name="connsiteX9" fmla="*/ 971250 w 3851651"/>
                <a:gd name="connsiteY9" fmla="*/ 4241331 h 6154188"/>
                <a:gd name="connsiteX0" fmla="*/ 55262 w 3851651"/>
                <a:gd name="connsiteY0" fmla="*/ 2785594 h 6154188"/>
                <a:gd name="connsiteX1" fmla="*/ 94949 w 3851651"/>
                <a:gd name="connsiteY1" fmla="*/ 2244253 h 6154188"/>
                <a:gd name="connsiteX2" fmla="*/ 53675 w 3851651"/>
                <a:gd name="connsiteY2" fmla="*/ 2056931 h 6154188"/>
                <a:gd name="connsiteX3" fmla="*/ 923625 w 3851651"/>
                <a:gd name="connsiteY3" fmla="*/ 259881 h 6154188"/>
                <a:gd name="connsiteX4" fmla="*/ 2419050 w 3851651"/>
                <a:gd name="connsiteY4" fmla="*/ 69381 h 6154188"/>
                <a:gd name="connsiteX5" fmla="*/ 3847800 w 3851651"/>
                <a:gd name="connsiteY5" fmla="*/ 1783881 h 6154188"/>
                <a:gd name="connsiteX6" fmla="*/ 3028650 w 3851651"/>
                <a:gd name="connsiteY6" fmla="*/ 3850806 h 6154188"/>
                <a:gd name="connsiteX7" fmla="*/ 3133425 w 3851651"/>
                <a:gd name="connsiteY7" fmla="*/ 5841531 h 6154188"/>
                <a:gd name="connsiteX8" fmla="*/ 628350 w 3851651"/>
                <a:gd name="connsiteY8" fmla="*/ 5803431 h 6154188"/>
                <a:gd name="connsiteX9" fmla="*/ 971250 w 3851651"/>
                <a:gd name="connsiteY9" fmla="*/ 4241331 h 6154188"/>
                <a:gd name="connsiteX0" fmla="*/ 4517 w 3800906"/>
                <a:gd name="connsiteY0" fmla="*/ 2785594 h 6154188"/>
                <a:gd name="connsiteX1" fmla="*/ 44204 w 3800906"/>
                <a:gd name="connsiteY1" fmla="*/ 2244253 h 6154188"/>
                <a:gd name="connsiteX2" fmla="*/ 2930 w 3800906"/>
                <a:gd name="connsiteY2" fmla="*/ 2056931 h 6154188"/>
                <a:gd name="connsiteX3" fmla="*/ 872880 w 3800906"/>
                <a:gd name="connsiteY3" fmla="*/ 259881 h 6154188"/>
                <a:gd name="connsiteX4" fmla="*/ 2368305 w 3800906"/>
                <a:gd name="connsiteY4" fmla="*/ 69381 h 6154188"/>
                <a:gd name="connsiteX5" fmla="*/ 3797055 w 3800906"/>
                <a:gd name="connsiteY5" fmla="*/ 1783881 h 6154188"/>
                <a:gd name="connsiteX6" fmla="*/ 2977905 w 3800906"/>
                <a:gd name="connsiteY6" fmla="*/ 3850806 h 6154188"/>
                <a:gd name="connsiteX7" fmla="*/ 3082680 w 3800906"/>
                <a:gd name="connsiteY7" fmla="*/ 5841531 h 6154188"/>
                <a:gd name="connsiteX8" fmla="*/ 577605 w 3800906"/>
                <a:gd name="connsiteY8" fmla="*/ 5803431 h 6154188"/>
                <a:gd name="connsiteX9" fmla="*/ 920505 w 3800906"/>
                <a:gd name="connsiteY9" fmla="*/ 4241331 h 6154188"/>
                <a:gd name="connsiteX0" fmla="*/ 4740 w 3801129"/>
                <a:gd name="connsiteY0" fmla="*/ 2785594 h 6154188"/>
                <a:gd name="connsiteX1" fmla="*/ 44427 w 3801129"/>
                <a:gd name="connsiteY1" fmla="*/ 2244253 h 6154188"/>
                <a:gd name="connsiteX2" fmla="*/ 3153 w 3801129"/>
                <a:gd name="connsiteY2" fmla="*/ 2056931 h 6154188"/>
                <a:gd name="connsiteX3" fmla="*/ 873103 w 3801129"/>
                <a:gd name="connsiteY3" fmla="*/ 259881 h 6154188"/>
                <a:gd name="connsiteX4" fmla="*/ 2368528 w 3801129"/>
                <a:gd name="connsiteY4" fmla="*/ 69381 h 6154188"/>
                <a:gd name="connsiteX5" fmla="*/ 3797278 w 3801129"/>
                <a:gd name="connsiteY5" fmla="*/ 1783881 h 6154188"/>
                <a:gd name="connsiteX6" fmla="*/ 2978128 w 3801129"/>
                <a:gd name="connsiteY6" fmla="*/ 3850806 h 6154188"/>
                <a:gd name="connsiteX7" fmla="*/ 3082903 w 3801129"/>
                <a:gd name="connsiteY7" fmla="*/ 5841531 h 6154188"/>
                <a:gd name="connsiteX8" fmla="*/ 577828 w 3801129"/>
                <a:gd name="connsiteY8" fmla="*/ 5803431 h 6154188"/>
                <a:gd name="connsiteX9" fmla="*/ 920728 w 3801129"/>
                <a:gd name="connsiteY9" fmla="*/ 4241331 h 6154188"/>
                <a:gd name="connsiteX0" fmla="*/ 4517 w 3800906"/>
                <a:gd name="connsiteY0" fmla="*/ 2785594 h 6154188"/>
                <a:gd name="connsiteX1" fmla="*/ 8486 w 3800906"/>
                <a:gd name="connsiteY1" fmla="*/ 2338709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27535 w 3800906"/>
                <a:gd name="connsiteY1" fmla="*/ 2495872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53729 w 3800906"/>
                <a:gd name="connsiteY1" fmla="*/ 2538734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53729 w 3800906"/>
                <a:gd name="connsiteY1" fmla="*/ 2538734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58492 w 3800906"/>
                <a:gd name="connsiteY1" fmla="*/ 2531590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24446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24446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17302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00906" h="6154188">
                  <a:moveTo>
                    <a:pt x="6898" y="2776069"/>
                  </a:moveTo>
                  <a:cubicBezTo>
                    <a:pt x="8353" y="2637295"/>
                    <a:pt x="58624" y="2593370"/>
                    <a:pt x="65635" y="2517302"/>
                  </a:cubicBezTo>
                  <a:cubicBezTo>
                    <a:pt x="39308" y="2441234"/>
                    <a:pt x="36664" y="2402076"/>
                    <a:pt x="56111" y="2331565"/>
                  </a:cubicBezTo>
                  <a:cubicBezTo>
                    <a:pt x="17481" y="2300874"/>
                    <a:pt x="9411" y="2269785"/>
                    <a:pt x="44204" y="2244253"/>
                  </a:cubicBezTo>
                  <a:cubicBezTo>
                    <a:pt x="43940" y="2195834"/>
                    <a:pt x="14042" y="2215681"/>
                    <a:pt x="2930" y="2056931"/>
                  </a:cubicBezTo>
                  <a:cubicBezTo>
                    <a:pt x="-41520" y="1448389"/>
                    <a:pt x="427851" y="514939"/>
                    <a:pt x="872880" y="259881"/>
                  </a:cubicBezTo>
                  <a:cubicBezTo>
                    <a:pt x="1317909" y="4823"/>
                    <a:pt x="1776167" y="-70319"/>
                    <a:pt x="2368305" y="69381"/>
                  </a:cubicBezTo>
                  <a:cubicBezTo>
                    <a:pt x="2960443" y="209081"/>
                    <a:pt x="3762130" y="677394"/>
                    <a:pt x="3797055" y="1783881"/>
                  </a:cubicBezTo>
                  <a:cubicBezTo>
                    <a:pt x="3851030" y="2433168"/>
                    <a:pt x="3325567" y="3152306"/>
                    <a:pt x="2977905" y="3850806"/>
                  </a:cubicBezTo>
                  <a:cubicBezTo>
                    <a:pt x="2849318" y="4415956"/>
                    <a:pt x="2949330" y="4906494"/>
                    <a:pt x="3082680" y="5841531"/>
                  </a:cubicBezTo>
                  <a:cubicBezTo>
                    <a:pt x="2768355" y="6262219"/>
                    <a:pt x="891930" y="6266981"/>
                    <a:pt x="577605" y="5803431"/>
                  </a:cubicBezTo>
                  <a:cubicBezTo>
                    <a:pt x="701430" y="5292256"/>
                    <a:pt x="839542" y="4738218"/>
                    <a:pt x="920505" y="424133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자유형 40"/>
            <p:cNvSpPr/>
            <p:nvPr/>
          </p:nvSpPr>
          <p:spPr>
            <a:xfrm>
              <a:off x="3435350" y="5768340"/>
              <a:ext cx="2279650" cy="316547"/>
            </a:xfrm>
            <a:custGeom>
              <a:avLst/>
              <a:gdLst>
                <a:gd name="connsiteX0" fmla="*/ 0 w 2286000"/>
                <a:gd name="connsiteY0" fmla="*/ 0 h 30480"/>
                <a:gd name="connsiteX1" fmla="*/ 2286000 w 2286000"/>
                <a:gd name="connsiteY1" fmla="*/ 30480 h 30480"/>
                <a:gd name="connsiteX0" fmla="*/ 0 w 2286000"/>
                <a:gd name="connsiteY0" fmla="*/ 0 h 200002"/>
                <a:gd name="connsiteX1" fmla="*/ 2286000 w 2286000"/>
                <a:gd name="connsiteY1" fmla="*/ 30480 h 200002"/>
                <a:gd name="connsiteX0" fmla="*/ 0 w 2286000"/>
                <a:gd name="connsiteY0" fmla="*/ 0 h 312789"/>
                <a:gd name="connsiteX1" fmla="*/ 2286000 w 2286000"/>
                <a:gd name="connsiteY1" fmla="*/ 30480 h 312789"/>
                <a:gd name="connsiteX0" fmla="*/ 0 w 2279650"/>
                <a:gd name="connsiteY0" fmla="*/ 0 h 316150"/>
                <a:gd name="connsiteX1" fmla="*/ 2279650 w 2279650"/>
                <a:gd name="connsiteY1" fmla="*/ 36830 h 316150"/>
                <a:gd name="connsiteX0" fmla="*/ 0 w 2279650"/>
                <a:gd name="connsiteY0" fmla="*/ 0 h 327655"/>
                <a:gd name="connsiteX1" fmla="*/ 2279650 w 2279650"/>
                <a:gd name="connsiteY1" fmla="*/ 36830 h 327655"/>
                <a:gd name="connsiteX0" fmla="*/ 0 w 2279650"/>
                <a:gd name="connsiteY0" fmla="*/ 13970 h 316547"/>
                <a:gd name="connsiteX1" fmla="*/ 2279650 w 2279650"/>
                <a:gd name="connsiteY1" fmla="*/ 0 h 316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79650" h="316547">
                  <a:moveTo>
                    <a:pt x="0" y="13970"/>
                  </a:moveTo>
                  <a:cubicBezTo>
                    <a:pt x="717550" y="444500"/>
                    <a:pt x="1731010" y="393700"/>
                    <a:pt x="2279650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83887" y="2886074"/>
              <a:ext cx="1594413" cy="1935695"/>
            </a:xfrm>
            <a:custGeom>
              <a:avLst/>
              <a:gdLst>
                <a:gd name="connsiteX0" fmla="*/ 274233 w 1588683"/>
                <a:gd name="connsiteY0" fmla="*/ 0 h 1870622"/>
                <a:gd name="connsiteX1" fmla="*/ 331383 w 1588683"/>
                <a:gd name="connsiteY1" fmla="*/ 114300 h 1870622"/>
                <a:gd name="connsiteX2" fmla="*/ 1183 w 1588683"/>
                <a:gd name="connsiteY2" fmla="*/ 596900 h 1870622"/>
                <a:gd name="connsiteX3" fmla="*/ 217083 w 1588683"/>
                <a:gd name="connsiteY3" fmla="*/ 819150 h 1870622"/>
                <a:gd name="connsiteX4" fmla="*/ 109133 w 1588683"/>
                <a:gd name="connsiteY4" fmla="*/ 1047750 h 1870622"/>
                <a:gd name="connsiteX5" fmla="*/ 579033 w 1588683"/>
                <a:gd name="connsiteY5" fmla="*/ 1301750 h 1870622"/>
                <a:gd name="connsiteX6" fmla="*/ 172633 w 1588683"/>
                <a:gd name="connsiteY6" fmla="*/ 1155700 h 1870622"/>
                <a:gd name="connsiteX7" fmla="*/ 159933 w 1588683"/>
                <a:gd name="connsiteY7" fmla="*/ 1365250 h 1870622"/>
                <a:gd name="connsiteX8" fmla="*/ 299633 w 1588683"/>
                <a:gd name="connsiteY8" fmla="*/ 1841500 h 1870622"/>
                <a:gd name="connsiteX9" fmla="*/ 1588683 w 1588683"/>
                <a:gd name="connsiteY9" fmla="*/ 1778000 h 1870622"/>
                <a:gd name="connsiteX0" fmla="*/ 274233 w 1588683"/>
                <a:gd name="connsiteY0" fmla="*/ 0 h 1870622"/>
                <a:gd name="connsiteX1" fmla="*/ 331383 w 1588683"/>
                <a:gd name="connsiteY1" fmla="*/ 114300 h 1870622"/>
                <a:gd name="connsiteX2" fmla="*/ 1183 w 1588683"/>
                <a:gd name="connsiteY2" fmla="*/ 596900 h 1870622"/>
                <a:gd name="connsiteX3" fmla="*/ 217083 w 1588683"/>
                <a:gd name="connsiteY3" fmla="*/ 819150 h 1870622"/>
                <a:gd name="connsiteX4" fmla="*/ 109133 w 1588683"/>
                <a:gd name="connsiteY4" fmla="*/ 1047750 h 1870622"/>
                <a:gd name="connsiteX5" fmla="*/ 579033 w 1588683"/>
                <a:gd name="connsiteY5" fmla="*/ 1301750 h 1870622"/>
                <a:gd name="connsiteX6" fmla="*/ 172633 w 1588683"/>
                <a:gd name="connsiteY6" fmla="*/ 1155700 h 1870622"/>
                <a:gd name="connsiteX7" fmla="*/ 159933 w 1588683"/>
                <a:gd name="connsiteY7" fmla="*/ 1365250 h 1870622"/>
                <a:gd name="connsiteX8" fmla="*/ 299633 w 1588683"/>
                <a:gd name="connsiteY8" fmla="*/ 1841500 h 1870622"/>
                <a:gd name="connsiteX9" fmla="*/ 1588683 w 1588683"/>
                <a:gd name="connsiteY9" fmla="*/ 1778000 h 1870622"/>
                <a:gd name="connsiteX0" fmla="*/ 279167 w 1593617"/>
                <a:gd name="connsiteY0" fmla="*/ 0 h 1870622"/>
                <a:gd name="connsiteX1" fmla="*/ 336317 w 1593617"/>
                <a:gd name="connsiteY1" fmla="*/ 114300 h 1870622"/>
                <a:gd name="connsiteX2" fmla="*/ 6117 w 1593617"/>
                <a:gd name="connsiteY2" fmla="*/ 596900 h 1870622"/>
                <a:gd name="connsiteX3" fmla="*/ 222017 w 1593617"/>
                <a:gd name="connsiteY3" fmla="*/ 819150 h 1870622"/>
                <a:gd name="connsiteX4" fmla="*/ 114067 w 1593617"/>
                <a:gd name="connsiteY4" fmla="*/ 1047750 h 1870622"/>
                <a:gd name="connsiteX5" fmla="*/ 583967 w 1593617"/>
                <a:gd name="connsiteY5" fmla="*/ 1301750 h 1870622"/>
                <a:gd name="connsiteX6" fmla="*/ 177567 w 1593617"/>
                <a:gd name="connsiteY6" fmla="*/ 1155700 h 1870622"/>
                <a:gd name="connsiteX7" fmla="*/ 164867 w 1593617"/>
                <a:gd name="connsiteY7" fmla="*/ 1365250 h 1870622"/>
                <a:gd name="connsiteX8" fmla="*/ 304567 w 1593617"/>
                <a:gd name="connsiteY8" fmla="*/ 1841500 h 1870622"/>
                <a:gd name="connsiteX9" fmla="*/ 1593617 w 1593617"/>
                <a:gd name="connsiteY9" fmla="*/ 1778000 h 1870622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7546"/>
                <a:gd name="connsiteX1" fmla="*/ 337113 w 1594413"/>
                <a:gd name="connsiteY1" fmla="*/ 161924 h 1917546"/>
                <a:gd name="connsiteX2" fmla="*/ 6913 w 1594413"/>
                <a:gd name="connsiteY2" fmla="*/ 644524 h 1917546"/>
                <a:gd name="connsiteX3" fmla="*/ 222813 w 1594413"/>
                <a:gd name="connsiteY3" fmla="*/ 866774 h 1917546"/>
                <a:gd name="connsiteX4" fmla="*/ 114863 w 1594413"/>
                <a:gd name="connsiteY4" fmla="*/ 1095374 h 1917546"/>
                <a:gd name="connsiteX5" fmla="*/ 584763 w 1594413"/>
                <a:gd name="connsiteY5" fmla="*/ 1349374 h 1917546"/>
                <a:gd name="connsiteX6" fmla="*/ 178363 w 1594413"/>
                <a:gd name="connsiteY6" fmla="*/ 1203324 h 1917546"/>
                <a:gd name="connsiteX7" fmla="*/ 179951 w 1594413"/>
                <a:gd name="connsiteY7" fmla="*/ 1422399 h 1917546"/>
                <a:gd name="connsiteX8" fmla="*/ 305363 w 1594413"/>
                <a:gd name="connsiteY8" fmla="*/ 1889124 h 1917546"/>
                <a:gd name="connsiteX9" fmla="*/ 1594413 w 1594413"/>
                <a:gd name="connsiteY9" fmla="*/ 1825624 h 1917546"/>
                <a:gd name="connsiteX0" fmla="*/ 289488 w 1594413"/>
                <a:gd name="connsiteY0" fmla="*/ 0 h 1917546"/>
                <a:gd name="connsiteX1" fmla="*/ 337113 w 1594413"/>
                <a:gd name="connsiteY1" fmla="*/ 161924 h 1917546"/>
                <a:gd name="connsiteX2" fmla="*/ 6913 w 1594413"/>
                <a:gd name="connsiteY2" fmla="*/ 644524 h 1917546"/>
                <a:gd name="connsiteX3" fmla="*/ 222813 w 1594413"/>
                <a:gd name="connsiteY3" fmla="*/ 866774 h 1917546"/>
                <a:gd name="connsiteX4" fmla="*/ 114863 w 1594413"/>
                <a:gd name="connsiteY4" fmla="*/ 1095374 h 1917546"/>
                <a:gd name="connsiteX5" fmla="*/ 584763 w 1594413"/>
                <a:gd name="connsiteY5" fmla="*/ 1349374 h 1917546"/>
                <a:gd name="connsiteX6" fmla="*/ 178363 w 1594413"/>
                <a:gd name="connsiteY6" fmla="*/ 1203324 h 1917546"/>
                <a:gd name="connsiteX7" fmla="*/ 179951 w 1594413"/>
                <a:gd name="connsiteY7" fmla="*/ 1422399 h 1917546"/>
                <a:gd name="connsiteX8" fmla="*/ 305363 w 1594413"/>
                <a:gd name="connsiteY8" fmla="*/ 1889124 h 1917546"/>
                <a:gd name="connsiteX9" fmla="*/ 1594413 w 1594413"/>
                <a:gd name="connsiteY9" fmla="*/ 1825624 h 1917546"/>
                <a:gd name="connsiteX0" fmla="*/ 289488 w 1594413"/>
                <a:gd name="connsiteY0" fmla="*/ 0 h 1947043"/>
                <a:gd name="connsiteX1" fmla="*/ 337113 w 1594413"/>
                <a:gd name="connsiteY1" fmla="*/ 161924 h 1947043"/>
                <a:gd name="connsiteX2" fmla="*/ 6913 w 1594413"/>
                <a:gd name="connsiteY2" fmla="*/ 644524 h 1947043"/>
                <a:gd name="connsiteX3" fmla="*/ 222813 w 1594413"/>
                <a:gd name="connsiteY3" fmla="*/ 866774 h 1947043"/>
                <a:gd name="connsiteX4" fmla="*/ 114863 w 1594413"/>
                <a:gd name="connsiteY4" fmla="*/ 1095374 h 1947043"/>
                <a:gd name="connsiteX5" fmla="*/ 584763 w 1594413"/>
                <a:gd name="connsiteY5" fmla="*/ 1349374 h 1947043"/>
                <a:gd name="connsiteX6" fmla="*/ 178363 w 1594413"/>
                <a:gd name="connsiteY6" fmla="*/ 1203324 h 1947043"/>
                <a:gd name="connsiteX7" fmla="*/ 179951 w 1594413"/>
                <a:gd name="connsiteY7" fmla="*/ 1422399 h 1947043"/>
                <a:gd name="connsiteX8" fmla="*/ 305363 w 1594413"/>
                <a:gd name="connsiteY8" fmla="*/ 1889124 h 1947043"/>
                <a:gd name="connsiteX9" fmla="*/ 1594413 w 1594413"/>
                <a:gd name="connsiteY9" fmla="*/ 1825624 h 1947043"/>
                <a:gd name="connsiteX0" fmla="*/ 289488 w 1594413"/>
                <a:gd name="connsiteY0" fmla="*/ 0 h 1944932"/>
                <a:gd name="connsiteX1" fmla="*/ 337113 w 1594413"/>
                <a:gd name="connsiteY1" fmla="*/ 161924 h 1944932"/>
                <a:gd name="connsiteX2" fmla="*/ 6913 w 1594413"/>
                <a:gd name="connsiteY2" fmla="*/ 644524 h 1944932"/>
                <a:gd name="connsiteX3" fmla="*/ 222813 w 1594413"/>
                <a:gd name="connsiteY3" fmla="*/ 866774 h 1944932"/>
                <a:gd name="connsiteX4" fmla="*/ 114863 w 1594413"/>
                <a:gd name="connsiteY4" fmla="*/ 1095374 h 1944932"/>
                <a:gd name="connsiteX5" fmla="*/ 584763 w 1594413"/>
                <a:gd name="connsiteY5" fmla="*/ 1349374 h 1944932"/>
                <a:gd name="connsiteX6" fmla="*/ 178363 w 1594413"/>
                <a:gd name="connsiteY6" fmla="*/ 1203324 h 1944932"/>
                <a:gd name="connsiteX7" fmla="*/ 179951 w 1594413"/>
                <a:gd name="connsiteY7" fmla="*/ 1422399 h 1944932"/>
                <a:gd name="connsiteX8" fmla="*/ 305363 w 1594413"/>
                <a:gd name="connsiteY8" fmla="*/ 1889124 h 1944932"/>
                <a:gd name="connsiteX9" fmla="*/ 1594413 w 1594413"/>
                <a:gd name="connsiteY9" fmla="*/ 1825624 h 1944932"/>
                <a:gd name="connsiteX0" fmla="*/ 289488 w 1594413"/>
                <a:gd name="connsiteY0" fmla="*/ 0 h 1943981"/>
                <a:gd name="connsiteX1" fmla="*/ 337113 w 1594413"/>
                <a:gd name="connsiteY1" fmla="*/ 161924 h 1943981"/>
                <a:gd name="connsiteX2" fmla="*/ 6913 w 1594413"/>
                <a:gd name="connsiteY2" fmla="*/ 644524 h 1943981"/>
                <a:gd name="connsiteX3" fmla="*/ 222813 w 1594413"/>
                <a:gd name="connsiteY3" fmla="*/ 866774 h 1943981"/>
                <a:gd name="connsiteX4" fmla="*/ 114863 w 1594413"/>
                <a:gd name="connsiteY4" fmla="*/ 1095374 h 1943981"/>
                <a:gd name="connsiteX5" fmla="*/ 584763 w 1594413"/>
                <a:gd name="connsiteY5" fmla="*/ 1349374 h 1943981"/>
                <a:gd name="connsiteX6" fmla="*/ 178363 w 1594413"/>
                <a:gd name="connsiteY6" fmla="*/ 1203324 h 1943981"/>
                <a:gd name="connsiteX7" fmla="*/ 179951 w 1594413"/>
                <a:gd name="connsiteY7" fmla="*/ 1422399 h 1943981"/>
                <a:gd name="connsiteX8" fmla="*/ 305363 w 1594413"/>
                <a:gd name="connsiteY8" fmla="*/ 1889124 h 1943981"/>
                <a:gd name="connsiteX9" fmla="*/ 1594413 w 1594413"/>
                <a:gd name="connsiteY9" fmla="*/ 1825624 h 1943981"/>
                <a:gd name="connsiteX0" fmla="*/ 289488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94413" h="1935695">
                  <a:moveTo>
                    <a:pt x="273613" y="0"/>
                  </a:moveTo>
                  <a:cubicBezTo>
                    <a:pt x="321767" y="61384"/>
                    <a:pt x="343463" y="79903"/>
                    <a:pt x="337113" y="161924"/>
                  </a:cubicBezTo>
                  <a:cubicBezTo>
                    <a:pt x="330763" y="243945"/>
                    <a:pt x="54538" y="512762"/>
                    <a:pt x="6913" y="644524"/>
                  </a:cubicBezTo>
                  <a:cubicBezTo>
                    <a:pt x="-40712" y="776286"/>
                    <a:pt x="171483" y="805920"/>
                    <a:pt x="222813" y="866774"/>
                  </a:cubicBezTo>
                  <a:cubicBezTo>
                    <a:pt x="212230" y="956204"/>
                    <a:pt x="78351" y="1014941"/>
                    <a:pt x="114863" y="1095374"/>
                  </a:cubicBezTo>
                  <a:cubicBezTo>
                    <a:pt x="151375" y="1175807"/>
                    <a:pt x="574180" y="1331382"/>
                    <a:pt x="584763" y="1349374"/>
                  </a:cubicBezTo>
                  <a:cubicBezTo>
                    <a:pt x="595346" y="1367366"/>
                    <a:pt x="248213" y="1192741"/>
                    <a:pt x="178363" y="1203324"/>
                  </a:cubicBezTo>
                  <a:cubicBezTo>
                    <a:pt x="75175" y="1266294"/>
                    <a:pt x="115921" y="1360487"/>
                    <a:pt x="179951" y="1422399"/>
                  </a:cubicBezTo>
                  <a:cubicBezTo>
                    <a:pt x="201118" y="1536699"/>
                    <a:pt x="160106" y="1760008"/>
                    <a:pt x="305363" y="1889124"/>
                  </a:cubicBezTo>
                  <a:cubicBezTo>
                    <a:pt x="450620" y="2018240"/>
                    <a:pt x="1216588" y="1839382"/>
                    <a:pt x="1594413" y="182562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자유형 42"/>
            <p:cNvSpPr/>
            <p:nvPr/>
          </p:nvSpPr>
          <p:spPr>
            <a:xfrm>
              <a:off x="2687008" y="3686175"/>
              <a:ext cx="18092" cy="228600"/>
            </a:xfrm>
            <a:custGeom>
              <a:avLst/>
              <a:gdLst>
                <a:gd name="connsiteX0" fmla="*/ 0 w 9525"/>
                <a:gd name="connsiteY0" fmla="*/ 0 h 228600"/>
                <a:gd name="connsiteX1" fmla="*/ 9525 w 9525"/>
                <a:gd name="connsiteY1" fmla="*/ 228600 h 228600"/>
                <a:gd name="connsiteX0" fmla="*/ 5942 w 15942"/>
                <a:gd name="connsiteY0" fmla="*/ 0 h 10000"/>
                <a:gd name="connsiteX1" fmla="*/ 15942 w 15942"/>
                <a:gd name="connsiteY1" fmla="*/ 10000 h 10000"/>
                <a:gd name="connsiteX0" fmla="*/ 8994 w 18994"/>
                <a:gd name="connsiteY0" fmla="*/ 0 h 10000"/>
                <a:gd name="connsiteX1" fmla="*/ 18994 w 18994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994" h="10000">
                  <a:moveTo>
                    <a:pt x="8994" y="0"/>
                  </a:moveTo>
                  <a:cubicBezTo>
                    <a:pt x="-7673" y="4270"/>
                    <a:pt x="660" y="6875"/>
                    <a:pt x="18994" y="10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708275" y="3997325"/>
              <a:ext cx="22225" cy="117475"/>
            </a:xfrm>
            <a:custGeom>
              <a:avLst/>
              <a:gdLst>
                <a:gd name="connsiteX0" fmla="*/ 0 w 22225"/>
                <a:gd name="connsiteY0" fmla="*/ 0 h 117475"/>
                <a:gd name="connsiteX1" fmla="*/ 22225 w 22225"/>
                <a:gd name="connsiteY1" fmla="*/ 117475 h 1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225" h="117475">
                  <a:moveTo>
                    <a:pt x="0" y="0"/>
                  </a:moveTo>
                  <a:lnTo>
                    <a:pt x="22225" y="117475"/>
                  </a:ln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765425" y="4311650"/>
              <a:ext cx="244475" cy="76200"/>
            </a:xfrm>
            <a:custGeom>
              <a:avLst/>
              <a:gdLst>
                <a:gd name="connsiteX0" fmla="*/ 0 w 244475"/>
                <a:gd name="connsiteY0" fmla="*/ 0 h 76200"/>
                <a:gd name="connsiteX1" fmla="*/ 244475 w 244475"/>
                <a:gd name="connsiteY1" fmla="*/ 76200 h 76200"/>
                <a:gd name="connsiteX0" fmla="*/ 0 w 244475"/>
                <a:gd name="connsiteY0" fmla="*/ 0 h 76200"/>
                <a:gd name="connsiteX1" fmla="*/ 244475 w 244475"/>
                <a:gd name="connsiteY1" fmla="*/ 76200 h 76200"/>
                <a:gd name="connsiteX0" fmla="*/ 0 w 244475"/>
                <a:gd name="connsiteY0" fmla="*/ 0 h 76200"/>
                <a:gd name="connsiteX1" fmla="*/ 244475 w 244475"/>
                <a:gd name="connsiteY1" fmla="*/ 762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475" h="76200">
                  <a:moveTo>
                    <a:pt x="0" y="0"/>
                  </a:moveTo>
                  <a:cubicBezTo>
                    <a:pt x="91017" y="44450"/>
                    <a:pt x="153458" y="66675"/>
                    <a:pt x="244475" y="762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3353734" y="3041603"/>
              <a:ext cx="418165" cy="225424"/>
            </a:xfrm>
            <a:custGeom>
              <a:avLst/>
              <a:gdLst>
                <a:gd name="connsiteX0" fmla="*/ 385516 w 385719"/>
                <a:gd name="connsiteY0" fmla="*/ 177822 h 208003"/>
                <a:gd name="connsiteX1" fmla="*/ 23566 w 385719"/>
                <a:gd name="connsiteY1" fmla="*/ 190522 h 208003"/>
                <a:gd name="connsiteX2" fmla="*/ 74366 w 385719"/>
                <a:gd name="connsiteY2" fmla="*/ 22 h 208003"/>
                <a:gd name="connsiteX3" fmla="*/ 385516 w 385719"/>
                <a:gd name="connsiteY3" fmla="*/ 177822 h 208003"/>
                <a:gd name="connsiteX0" fmla="*/ 385516 w 385719"/>
                <a:gd name="connsiteY0" fmla="*/ 177822 h 222550"/>
                <a:gd name="connsiteX1" fmla="*/ 23566 w 385719"/>
                <a:gd name="connsiteY1" fmla="*/ 190522 h 222550"/>
                <a:gd name="connsiteX2" fmla="*/ 74366 w 385719"/>
                <a:gd name="connsiteY2" fmla="*/ 22 h 222550"/>
                <a:gd name="connsiteX3" fmla="*/ 385516 w 385719"/>
                <a:gd name="connsiteY3" fmla="*/ 177822 h 222550"/>
                <a:gd name="connsiteX0" fmla="*/ 385516 w 389599"/>
                <a:gd name="connsiteY0" fmla="*/ 177824 h 226530"/>
                <a:gd name="connsiteX1" fmla="*/ 23566 w 389599"/>
                <a:gd name="connsiteY1" fmla="*/ 190524 h 226530"/>
                <a:gd name="connsiteX2" fmla="*/ 74366 w 389599"/>
                <a:gd name="connsiteY2" fmla="*/ 24 h 226530"/>
                <a:gd name="connsiteX3" fmla="*/ 385516 w 389599"/>
                <a:gd name="connsiteY3" fmla="*/ 177824 h 226530"/>
                <a:gd name="connsiteX0" fmla="*/ 385516 w 385516"/>
                <a:gd name="connsiteY0" fmla="*/ 177830 h 226536"/>
                <a:gd name="connsiteX1" fmla="*/ 23566 w 385516"/>
                <a:gd name="connsiteY1" fmla="*/ 190530 h 226536"/>
                <a:gd name="connsiteX2" fmla="*/ 74366 w 385516"/>
                <a:gd name="connsiteY2" fmla="*/ 30 h 226536"/>
                <a:gd name="connsiteX3" fmla="*/ 385516 w 385516"/>
                <a:gd name="connsiteY3" fmla="*/ 177830 h 226536"/>
                <a:gd name="connsiteX0" fmla="*/ 387597 w 387597"/>
                <a:gd name="connsiteY0" fmla="*/ 179275 h 227981"/>
                <a:gd name="connsiteX1" fmla="*/ 25647 w 387597"/>
                <a:gd name="connsiteY1" fmla="*/ 191975 h 227981"/>
                <a:gd name="connsiteX2" fmla="*/ 76447 w 387597"/>
                <a:gd name="connsiteY2" fmla="*/ 1475 h 227981"/>
                <a:gd name="connsiteX3" fmla="*/ 387597 w 387597"/>
                <a:gd name="connsiteY3" fmla="*/ 179275 h 227981"/>
                <a:gd name="connsiteX0" fmla="*/ 418165 w 418165"/>
                <a:gd name="connsiteY0" fmla="*/ 174673 h 225424"/>
                <a:gd name="connsiteX1" fmla="*/ 24465 w 418165"/>
                <a:gd name="connsiteY1" fmla="*/ 190548 h 225424"/>
                <a:gd name="connsiteX2" fmla="*/ 75265 w 418165"/>
                <a:gd name="connsiteY2" fmla="*/ 48 h 225424"/>
                <a:gd name="connsiteX3" fmla="*/ 418165 w 418165"/>
                <a:gd name="connsiteY3" fmla="*/ 174673 h 225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8165" h="225424">
                  <a:moveTo>
                    <a:pt x="418165" y="174673"/>
                  </a:moveTo>
                  <a:cubicBezTo>
                    <a:pt x="376360" y="220711"/>
                    <a:pt x="109661" y="253519"/>
                    <a:pt x="24465" y="190548"/>
                  </a:cubicBezTo>
                  <a:cubicBezTo>
                    <a:pt x="-27393" y="160915"/>
                    <a:pt x="9648" y="2694"/>
                    <a:pt x="75265" y="48"/>
                  </a:cubicBezTo>
                  <a:cubicBezTo>
                    <a:pt x="140882" y="-2598"/>
                    <a:pt x="364720" y="104823"/>
                    <a:pt x="418165" y="17467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3304026" y="2958579"/>
              <a:ext cx="467873" cy="225153"/>
            </a:xfrm>
            <a:custGeom>
              <a:avLst/>
              <a:gdLst>
                <a:gd name="connsiteX0" fmla="*/ 63722 w 475678"/>
                <a:gd name="connsiteY0" fmla="*/ 257042 h 257042"/>
                <a:gd name="connsiteX1" fmla="*/ 6572 w 475678"/>
                <a:gd name="connsiteY1" fmla="*/ 68923 h 257042"/>
                <a:gd name="connsiteX2" fmla="*/ 199453 w 475678"/>
                <a:gd name="connsiteY2" fmla="*/ 7011 h 257042"/>
                <a:gd name="connsiteX3" fmla="*/ 475678 w 475678"/>
                <a:gd name="connsiteY3" fmla="*/ 216561 h 257042"/>
                <a:gd name="connsiteX0" fmla="*/ 65721 w 477677"/>
                <a:gd name="connsiteY0" fmla="*/ 257042 h 257042"/>
                <a:gd name="connsiteX1" fmla="*/ 8571 w 477677"/>
                <a:gd name="connsiteY1" fmla="*/ 68923 h 257042"/>
                <a:gd name="connsiteX2" fmla="*/ 201452 w 477677"/>
                <a:gd name="connsiteY2" fmla="*/ 7011 h 257042"/>
                <a:gd name="connsiteX3" fmla="*/ 477677 w 477677"/>
                <a:gd name="connsiteY3" fmla="*/ 216561 h 257042"/>
                <a:gd name="connsiteX0" fmla="*/ 65721 w 470533"/>
                <a:gd name="connsiteY0" fmla="*/ 257346 h 257346"/>
                <a:gd name="connsiteX1" fmla="*/ 8571 w 470533"/>
                <a:gd name="connsiteY1" fmla="*/ 69227 h 257346"/>
                <a:gd name="connsiteX2" fmla="*/ 201452 w 470533"/>
                <a:gd name="connsiteY2" fmla="*/ 7315 h 257346"/>
                <a:gd name="connsiteX3" fmla="*/ 470533 w 470533"/>
                <a:gd name="connsiteY3" fmla="*/ 221628 h 257346"/>
                <a:gd name="connsiteX0" fmla="*/ 65721 w 470533"/>
                <a:gd name="connsiteY0" fmla="*/ 257346 h 257346"/>
                <a:gd name="connsiteX1" fmla="*/ 8571 w 470533"/>
                <a:gd name="connsiteY1" fmla="*/ 69227 h 257346"/>
                <a:gd name="connsiteX2" fmla="*/ 201452 w 470533"/>
                <a:gd name="connsiteY2" fmla="*/ 7315 h 257346"/>
                <a:gd name="connsiteX3" fmla="*/ 470533 w 470533"/>
                <a:gd name="connsiteY3" fmla="*/ 221628 h 257346"/>
                <a:gd name="connsiteX0" fmla="*/ 58005 w 462817"/>
                <a:gd name="connsiteY0" fmla="*/ 259127 h 259127"/>
                <a:gd name="connsiteX1" fmla="*/ 10380 w 462817"/>
                <a:gd name="connsiteY1" fmla="*/ 61483 h 259127"/>
                <a:gd name="connsiteX2" fmla="*/ 193736 w 462817"/>
                <a:gd name="connsiteY2" fmla="*/ 9096 h 259127"/>
                <a:gd name="connsiteX3" fmla="*/ 462817 w 462817"/>
                <a:gd name="connsiteY3" fmla="*/ 223409 h 259127"/>
                <a:gd name="connsiteX0" fmla="*/ 44269 w 471306"/>
                <a:gd name="connsiteY0" fmla="*/ 233218 h 233218"/>
                <a:gd name="connsiteX1" fmla="*/ 18869 w 471306"/>
                <a:gd name="connsiteY1" fmla="*/ 60974 h 233218"/>
                <a:gd name="connsiteX2" fmla="*/ 202225 w 471306"/>
                <a:gd name="connsiteY2" fmla="*/ 8587 h 233218"/>
                <a:gd name="connsiteX3" fmla="*/ 471306 w 471306"/>
                <a:gd name="connsiteY3" fmla="*/ 222900 h 233218"/>
                <a:gd name="connsiteX0" fmla="*/ 43267 w 470304"/>
                <a:gd name="connsiteY0" fmla="*/ 233218 h 233218"/>
                <a:gd name="connsiteX1" fmla="*/ 17867 w 470304"/>
                <a:gd name="connsiteY1" fmla="*/ 60974 h 233218"/>
                <a:gd name="connsiteX2" fmla="*/ 201223 w 470304"/>
                <a:gd name="connsiteY2" fmla="*/ 8587 h 233218"/>
                <a:gd name="connsiteX3" fmla="*/ 470304 w 470304"/>
                <a:gd name="connsiteY3" fmla="*/ 222900 h 233218"/>
                <a:gd name="connsiteX0" fmla="*/ 35676 w 478588"/>
                <a:gd name="connsiteY0" fmla="*/ 210584 h 222491"/>
                <a:gd name="connsiteX1" fmla="*/ 26151 w 478588"/>
                <a:gd name="connsiteY1" fmla="*/ 60565 h 222491"/>
                <a:gd name="connsiteX2" fmla="*/ 209507 w 478588"/>
                <a:gd name="connsiteY2" fmla="*/ 8178 h 222491"/>
                <a:gd name="connsiteX3" fmla="*/ 478588 w 478588"/>
                <a:gd name="connsiteY3" fmla="*/ 222491 h 222491"/>
                <a:gd name="connsiteX0" fmla="*/ 30955 w 473867"/>
                <a:gd name="connsiteY0" fmla="*/ 210584 h 222491"/>
                <a:gd name="connsiteX1" fmla="*/ 21430 w 473867"/>
                <a:gd name="connsiteY1" fmla="*/ 60565 h 222491"/>
                <a:gd name="connsiteX2" fmla="*/ 204786 w 473867"/>
                <a:gd name="connsiteY2" fmla="*/ 8178 h 222491"/>
                <a:gd name="connsiteX3" fmla="*/ 473867 w 473867"/>
                <a:gd name="connsiteY3" fmla="*/ 222491 h 222491"/>
                <a:gd name="connsiteX0" fmla="*/ 24961 w 467873"/>
                <a:gd name="connsiteY0" fmla="*/ 213246 h 225153"/>
                <a:gd name="connsiteX1" fmla="*/ 28136 w 467873"/>
                <a:gd name="connsiteY1" fmla="*/ 50527 h 225153"/>
                <a:gd name="connsiteX2" fmla="*/ 198792 w 467873"/>
                <a:gd name="connsiteY2" fmla="*/ 10840 h 225153"/>
                <a:gd name="connsiteX3" fmla="*/ 467873 w 467873"/>
                <a:gd name="connsiteY3" fmla="*/ 225153 h 225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7873" h="225153">
                  <a:moveTo>
                    <a:pt x="24961" y="213246"/>
                  </a:moveTo>
                  <a:cubicBezTo>
                    <a:pt x="-15719" y="147959"/>
                    <a:pt x="-836" y="84261"/>
                    <a:pt x="28136" y="50527"/>
                  </a:cubicBezTo>
                  <a:cubicBezTo>
                    <a:pt x="57108" y="16793"/>
                    <a:pt x="125503" y="-18264"/>
                    <a:pt x="198792" y="10840"/>
                  </a:cubicBezTo>
                  <a:cubicBezTo>
                    <a:pt x="272081" y="39944"/>
                    <a:pt x="371234" y="123156"/>
                    <a:pt x="467873" y="22515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826067" y="3056756"/>
              <a:ext cx="700876" cy="1083014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328619 w 754045"/>
                <a:gd name="connsiteY0" fmla="*/ 593842 h 1085585"/>
                <a:gd name="connsiteX1" fmla="*/ 142881 w 754045"/>
                <a:gd name="connsiteY1" fmla="*/ 416042 h 1085585"/>
                <a:gd name="connsiteX2" fmla="*/ 296868 w 754045"/>
                <a:gd name="connsiteY2" fmla="*/ 3293 h 1085585"/>
                <a:gd name="connsiteX3" fmla="*/ 742957 w 754045"/>
                <a:gd name="connsiteY3" fmla="*/ 570030 h 1085585"/>
                <a:gd name="connsiteX4" fmla="*/ 53187 w 754045"/>
                <a:gd name="connsiteY4" fmla="*/ 1074855 h 1085585"/>
                <a:gd name="connsiteX5" fmla="*/ 395294 w 754045"/>
                <a:gd name="connsiteY5" fmla="*/ 690680 h 1085585"/>
                <a:gd name="connsiteX0" fmla="*/ 328619 w 677573"/>
                <a:gd name="connsiteY0" fmla="*/ 593873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33356 w 677573"/>
                <a:gd name="connsiteY1" fmla="*/ 419248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8178"/>
                <a:gd name="connsiteY0" fmla="*/ 581205 h 1082361"/>
                <a:gd name="connsiteX1" fmla="*/ 133356 w 678178"/>
                <a:gd name="connsiteY1" fmla="*/ 416105 h 1082361"/>
                <a:gd name="connsiteX2" fmla="*/ 309568 w 678178"/>
                <a:gd name="connsiteY2" fmla="*/ 3356 h 1082361"/>
                <a:gd name="connsiteX3" fmla="*/ 663582 w 678178"/>
                <a:gd name="connsiteY3" fmla="*/ 563743 h 1082361"/>
                <a:gd name="connsiteX4" fmla="*/ 53187 w 678178"/>
                <a:gd name="connsiteY4" fmla="*/ 1071743 h 1082361"/>
                <a:gd name="connsiteX5" fmla="*/ 395294 w 678178"/>
                <a:gd name="connsiteY5" fmla="*/ 687568 h 1082361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0876" h="1083014">
                  <a:moveTo>
                    <a:pt x="236544" y="581858"/>
                  </a:moveTo>
                  <a:cubicBezTo>
                    <a:pt x="186802" y="532381"/>
                    <a:pt x="170398" y="486079"/>
                    <a:pt x="133356" y="416758"/>
                  </a:cubicBezTo>
                  <a:cubicBezTo>
                    <a:pt x="67739" y="277587"/>
                    <a:pt x="163518" y="64863"/>
                    <a:pt x="309568" y="4009"/>
                  </a:cubicBezTo>
                  <a:cubicBezTo>
                    <a:pt x="515944" y="-34620"/>
                    <a:pt x="804340" y="209854"/>
                    <a:pt x="663582" y="564396"/>
                  </a:cubicBezTo>
                  <a:cubicBezTo>
                    <a:pt x="576005" y="903857"/>
                    <a:pt x="221462" y="1136425"/>
                    <a:pt x="53187" y="1072396"/>
                  </a:cubicBezTo>
                  <a:cubicBezTo>
                    <a:pt x="-149218" y="960742"/>
                    <a:pt x="283375" y="753837"/>
                    <a:pt x="395294" y="68822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5047655" y="3224565"/>
              <a:ext cx="380951" cy="521210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  <a:gd name="connsiteX0" fmla="*/ 102603 w 378909"/>
                <a:gd name="connsiteY0" fmla="*/ 421212 h 521225"/>
                <a:gd name="connsiteX1" fmla="*/ 210 w 378909"/>
                <a:gd name="connsiteY1" fmla="*/ 130699 h 521225"/>
                <a:gd name="connsiteX2" fmla="*/ 147053 w 378909"/>
                <a:gd name="connsiteY2" fmla="*/ 524 h 521225"/>
                <a:gd name="connsiteX3" fmla="*/ 378829 w 378909"/>
                <a:gd name="connsiteY3" fmla="*/ 314055 h 521225"/>
                <a:gd name="connsiteX4" fmla="*/ 166897 w 378909"/>
                <a:gd name="connsiteY4" fmla="*/ 521225 h 521225"/>
                <a:gd name="connsiteX0" fmla="*/ 90058 w 379064"/>
                <a:gd name="connsiteY0" fmla="*/ 383071 h 521184"/>
                <a:gd name="connsiteX1" fmla="*/ 365 w 379064"/>
                <a:gd name="connsiteY1" fmla="*/ 130658 h 521184"/>
                <a:gd name="connsiteX2" fmla="*/ 147208 w 379064"/>
                <a:gd name="connsiteY2" fmla="*/ 483 h 521184"/>
                <a:gd name="connsiteX3" fmla="*/ 378984 w 379064"/>
                <a:gd name="connsiteY3" fmla="*/ 314014 h 521184"/>
                <a:gd name="connsiteX4" fmla="*/ 167052 w 379064"/>
                <a:gd name="connsiteY4" fmla="*/ 521184 h 521184"/>
                <a:gd name="connsiteX0" fmla="*/ 90133 w 379139"/>
                <a:gd name="connsiteY0" fmla="*/ 383071 h 521184"/>
                <a:gd name="connsiteX1" fmla="*/ 440 w 379139"/>
                <a:gd name="connsiteY1" fmla="*/ 130658 h 521184"/>
                <a:gd name="connsiteX2" fmla="*/ 147283 w 379139"/>
                <a:gd name="connsiteY2" fmla="*/ 483 h 521184"/>
                <a:gd name="connsiteX3" fmla="*/ 379059 w 379139"/>
                <a:gd name="connsiteY3" fmla="*/ 314014 h 521184"/>
                <a:gd name="connsiteX4" fmla="*/ 167127 w 379139"/>
                <a:gd name="connsiteY4" fmla="*/ 521184 h 521184"/>
                <a:gd name="connsiteX0" fmla="*/ 89766 w 378772"/>
                <a:gd name="connsiteY0" fmla="*/ 383323 h 521436"/>
                <a:gd name="connsiteX1" fmla="*/ 73 w 378772"/>
                <a:gd name="connsiteY1" fmla="*/ 130910 h 521436"/>
                <a:gd name="connsiteX2" fmla="*/ 146916 w 378772"/>
                <a:gd name="connsiteY2" fmla="*/ 735 h 521436"/>
                <a:gd name="connsiteX3" fmla="*/ 378692 w 378772"/>
                <a:gd name="connsiteY3" fmla="*/ 314266 h 521436"/>
                <a:gd name="connsiteX4" fmla="*/ 166760 w 378772"/>
                <a:gd name="connsiteY4" fmla="*/ 521436 h 521436"/>
                <a:gd name="connsiteX0" fmla="*/ 20185 w 382216"/>
                <a:gd name="connsiteY0" fmla="*/ 408497 h 521210"/>
                <a:gd name="connsiteX1" fmla="*/ 3517 w 382216"/>
                <a:gd name="connsiteY1" fmla="*/ 130684 h 521210"/>
                <a:gd name="connsiteX2" fmla="*/ 150360 w 382216"/>
                <a:gd name="connsiteY2" fmla="*/ 509 h 521210"/>
                <a:gd name="connsiteX3" fmla="*/ 382136 w 382216"/>
                <a:gd name="connsiteY3" fmla="*/ 314040 h 521210"/>
                <a:gd name="connsiteX4" fmla="*/ 170204 w 382216"/>
                <a:gd name="connsiteY4" fmla="*/ 521210 h 521210"/>
                <a:gd name="connsiteX0" fmla="*/ 18920 w 380951"/>
                <a:gd name="connsiteY0" fmla="*/ 408497 h 521210"/>
                <a:gd name="connsiteX1" fmla="*/ 2252 w 380951"/>
                <a:gd name="connsiteY1" fmla="*/ 130684 h 521210"/>
                <a:gd name="connsiteX2" fmla="*/ 149095 w 380951"/>
                <a:gd name="connsiteY2" fmla="*/ 509 h 521210"/>
                <a:gd name="connsiteX3" fmla="*/ 380871 w 380951"/>
                <a:gd name="connsiteY3" fmla="*/ 314040 h 521210"/>
                <a:gd name="connsiteX4" fmla="*/ 168939 w 380951"/>
                <a:gd name="connsiteY4" fmla="*/ 521210 h 521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951" h="521210">
                  <a:moveTo>
                    <a:pt x="18920" y="408497"/>
                  </a:moveTo>
                  <a:cubicBezTo>
                    <a:pt x="125480" y="320193"/>
                    <a:pt x="-19444" y="198682"/>
                    <a:pt x="2252" y="130684"/>
                  </a:cubicBezTo>
                  <a:cubicBezTo>
                    <a:pt x="23948" y="62686"/>
                    <a:pt x="101470" y="-6635"/>
                    <a:pt x="149095" y="509"/>
                  </a:cubicBezTo>
                  <a:cubicBezTo>
                    <a:pt x="361026" y="26703"/>
                    <a:pt x="377564" y="227257"/>
                    <a:pt x="380871" y="314040"/>
                  </a:cubicBezTo>
                  <a:cubicBezTo>
                    <a:pt x="384178" y="400823"/>
                    <a:pt x="285223" y="477553"/>
                    <a:pt x="168939" y="52121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5103777" y="3430585"/>
              <a:ext cx="175268" cy="205581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  <a:gd name="connsiteX0" fmla="*/ 0 w 178706"/>
                <a:gd name="connsiteY0" fmla="*/ 0 h 205581"/>
                <a:gd name="connsiteX1" fmla="*/ 168275 w 178706"/>
                <a:gd name="connsiteY1" fmla="*/ 205581 h 205581"/>
                <a:gd name="connsiteX0" fmla="*/ 0 w 175268"/>
                <a:gd name="connsiteY0" fmla="*/ 0 h 205581"/>
                <a:gd name="connsiteX1" fmla="*/ 168275 w 175268"/>
                <a:gd name="connsiteY1" fmla="*/ 205581 h 205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268" h="205581">
                  <a:moveTo>
                    <a:pt x="0" y="0"/>
                  </a:moveTo>
                  <a:cubicBezTo>
                    <a:pt x="141287" y="42069"/>
                    <a:pt x="196057" y="77787"/>
                    <a:pt x="168275" y="2055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774156" y="2874169"/>
              <a:ext cx="111919" cy="114300"/>
            </a:xfrm>
            <a:custGeom>
              <a:avLst/>
              <a:gdLst>
                <a:gd name="connsiteX0" fmla="*/ 0 w 111919"/>
                <a:gd name="connsiteY0" fmla="*/ 0 h 114300"/>
                <a:gd name="connsiteX1" fmla="*/ 111919 w 111919"/>
                <a:gd name="connsiteY1" fmla="*/ 114300 h 114300"/>
                <a:gd name="connsiteX0" fmla="*/ 0 w 111919"/>
                <a:gd name="connsiteY0" fmla="*/ 0 h 114300"/>
                <a:gd name="connsiteX1" fmla="*/ 111919 w 111919"/>
                <a:gd name="connsiteY1" fmla="*/ 114300 h 114300"/>
                <a:gd name="connsiteX0" fmla="*/ 0 w 111919"/>
                <a:gd name="connsiteY0" fmla="*/ 0 h 114300"/>
                <a:gd name="connsiteX1" fmla="*/ 111919 w 111919"/>
                <a:gd name="connsiteY1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1919" h="114300">
                  <a:moveTo>
                    <a:pt x="0" y="0"/>
                  </a:moveTo>
                  <a:cubicBezTo>
                    <a:pt x="53975" y="33337"/>
                    <a:pt x="86519" y="64294"/>
                    <a:pt x="111919" y="1143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783682" y="3062289"/>
              <a:ext cx="88900" cy="41306"/>
            </a:xfrm>
            <a:custGeom>
              <a:avLst/>
              <a:gdLst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8900"/>
                <a:gd name="connsiteY0" fmla="*/ 0 h 41275"/>
                <a:gd name="connsiteX1" fmla="*/ 88900 w 88900"/>
                <a:gd name="connsiteY1" fmla="*/ 41275 h 41275"/>
                <a:gd name="connsiteX0" fmla="*/ 0 w 88900"/>
                <a:gd name="connsiteY0" fmla="*/ 0 h 41306"/>
                <a:gd name="connsiteX1" fmla="*/ 88900 w 88900"/>
                <a:gd name="connsiteY1" fmla="*/ 41275 h 41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8900" h="41306">
                  <a:moveTo>
                    <a:pt x="0" y="0"/>
                  </a:moveTo>
                  <a:cubicBezTo>
                    <a:pt x="23812" y="27781"/>
                    <a:pt x="53975" y="42069"/>
                    <a:pt x="88900" y="4127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038476" y="3514725"/>
              <a:ext cx="83143" cy="304800"/>
            </a:xfrm>
            <a:custGeom>
              <a:avLst/>
              <a:gdLst>
                <a:gd name="connsiteX0" fmla="*/ 4763 w 4763"/>
                <a:gd name="connsiteY0" fmla="*/ 0 h 304800"/>
                <a:gd name="connsiteX1" fmla="*/ 0 w 4763"/>
                <a:gd name="connsiteY1" fmla="*/ 304800 h 304800"/>
                <a:gd name="connsiteX0" fmla="*/ 10000 w 117798"/>
                <a:gd name="connsiteY0" fmla="*/ 0 h 10000"/>
                <a:gd name="connsiteX1" fmla="*/ 0 w 117798"/>
                <a:gd name="connsiteY1" fmla="*/ 10000 h 10000"/>
                <a:gd name="connsiteX0" fmla="*/ 10000 w 174561"/>
                <a:gd name="connsiteY0" fmla="*/ 0 h 10000"/>
                <a:gd name="connsiteX1" fmla="*/ 0 w 174561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4561" h="10000">
                  <a:moveTo>
                    <a:pt x="10000" y="0"/>
                  </a:moveTo>
                  <a:cubicBezTo>
                    <a:pt x="256639" y="4114"/>
                    <a:pt x="203312" y="6198"/>
                    <a:pt x="0" y="10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730500" y="3667973"/>
              <a:ext cx="159543" cy="78109"/>
            </a:xfrm>
            <a:custGeom>
              <a:avLst/>
              <a:gdLst>
                <a:gd name="connsiteX0" fmla="*/ 0 w 180975"/>
                <a:gd name="connsiteY0" fmla="*/ 23665 h 99865"/>
                <a:gd name="connsiteX1" fmla="*/ 52388 w 180975"/>
                <a:gd name="connsiteY1" fmla="*/ 4615 h 99865"/>
                <a:gd name="connsiteX2" fmla="*/ 180975 w 180975"/>
                <a:gd name="connsiteY2" fmla="*/ 99865 h 99865"/>
                <a:gd name="connsiteX0" fmla="*/ 0 w 180975"/>
                <a:gd name="connsiteY0" fmla="*/ 19803 h 96003"/>
                <a:gd name="connsiteX1" fmla="*/ 59532 w 180975"/>
                <a:gd name="connsiteY1" fmla="*/ 5516 h 96003"/>
                <a:gd name="connsiteX2" fmla="*/ 180975 w 180975"/>
                <a:gd name="connsiteY2" fmla="*/ 96003 h 96003"/>
                <a:gd name="connsiteX0" fmla="*/ 0 w 180975"/>
                <a:gd name="connsiteY0" fmla="*/ 19803 h 96003"/>
                <a:gd name="connsiteX1" fmla="*/ 59532 w 180975"/>
                <a:gd name="connsiteY1" fmla="*/ 5516 h 96003"/>
                <a:gd name="connsiteX2" fmla="*/ 180975 w 180975"/>
                <a:gd name="connsiteY2" fmla="*/ 96003 h 96003"/>
                <a:gd name="connsiteX0" fmla="*/ 0 w 159543"/>
                <a:gd name="connsiteY0" fmla="*/ 18578 h 78109"/>
                <a:gd name="connsiteX1" fmla="*/ 59532 w 159543"/>
                <a:gd name="connsiteY1" fmla="*/ 4291 h 78109"/>
                <a:gd name="connsiteX2" fmla="*/ 159543 w 159543"/>
                <a:gd name="connsiteY2" fmla="*/ 78109 h 78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9543" h="78109">
                  <a:moveTo>
                    <a:pt x="0" y="18578"/>
                  </a:moveTo>
                  <a:cubicBezTo>
                    <a:pt x="11113" y="2703"/>
                    <a:pt x="32941" y="-5631"/>
                    <a:pt x="59532" y="4291"/>
                  </a:cubicBezTo>
                  <a:cubicBezTo>
                    <a:pt x="86123" y="14213"/>
                    <a:pt x="112712" y="29690"/>
                    <a:pt x="159543" y="78109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자유형 54"/>
            <p:cNvSpPr/>
            <p:nvPr/>
          </p:nvSpPr>
          <p:spPr>
            <a:xfrm>
              <a:off x="4975226" y="3603623"/>
              <a:ext cx="52712" cy="254000"/>
            </a:xfrm>
            <a:custGeom>
              <a:avLst/>
              <a:gdLst>
                <a:gd name="connsiteX0" fmla="*/ 26728 w 26728"/>
                <a:gd name="connsiteY0" fmla="*/ 0 h 398799"/>
                <a:gd name="connsiteX1" fmla="*/ 14028 w 26728"/>
                <a:gd name="connsiteY1" fmla="*/ 247650 h 398799"/>
                <a:gd name="connsiteX0" fmla="*/ 218415 w 218415"/>
                <a:gd name="connsiteY0" fmla="*/ 0 h 393985"/>
                <a:gd name="connsiteX1" fmla="*/ 2515 w 218415"/>
                <a:gd name="connsiteY1" fmla="*/ 241300 h 393985"/>
                <a:gd name="connsiteX0" fmla="*/ 215900 w 215900"/>
                <a:gd name="connsiteY0" fmla="*/ 0 h 289782"/>
                <a:gd name="connsiteX1" fmla="*/ 0 w 215900"/>
                <a:gd name="connsiteY1" fmla="*/ 241300 h 289782"/>
                <a:gd name="connsiteX0" fmla="*/ 215900 w 215900"/>
                <a:gd name="connsiteY0" fmla="*/ 0 h 317720"/>
                <a:gd name="connsiteX1" fmla="*/ 0 w 215900"/>
                <a:gd name="connsiteY1" fmla="*/ 276225 h 317720"/>
                <a:gd name="connsiteX0" fmla="*/ 209550 w 209550"/>
                <a:gd name="connsiteY0" fmla="*/ 0 h 297236"/>
                <a:gd name="connsiteX1" fmla="*/ 0 w 209550"/>
                <a:gd name="connsiteY1" fmla="*/ 250825 h 297236"/>
                <a:gd name="connsiteX0" fmla="*/ 209550 w 212127"/>
                <a:gd name="connsiteY0" fmla="*/ 0 h 274987"/>
                <a:gd name="connsiteX1" fmla="*/ 0 w 212127"/>
                <a:gd name="connsiteY1" fmla="*/ 250825 h 274987"/>
                <a:gd name="connsiteX0" fmla="*/ 28575 w 82298"/>
                <a:gd name="connsiteY0" fmla="*/ 0 h 283845"/>
                <a:gd name="connsiteX1" fmla="*/ 0 w 82298"/>
                <a:gd name="connsiteY1" fmla="*/ 260350 h 283845"/>
                <a:gd name="connsiteX0" fmla="*/ 28575 w 49413"/>
                <a:gd name="connsiteY0" fmla="*/ 0 h 260350"/>
                <a:gd name="connsiteX1" fmla="*/ 0 w 49413"/>
                <a:gd name="connsiteY1" fmla="*/ 260350 h 260350"/>
                <a:gd name="connsiteX0" fmla="*/ 34925 w 52712"/>
                <a:gd name="connsiteY0" fmla="*/ 0 h 269875"/>
                <a:gd name="connsiteX1" fmla="*/ 0 w 52712"/>
                <a:gd name="connsiteY1" fmla="*/ 269875 h 269875"/>
                <a:gd name="connsiteX0" fmla="*/ 34925 w 52712"/>
                <a:gd name="connsiteY0" fmla="*/ 0 h 254000"/>
                <a:gd name="connsiteX1" fmla="*/ 0 w 52712"/>
                <a:gd name="connsiteY1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712" h="254000">
                  <a:moveTo>
                    <a:pt x="34925" y="0"/>
                  </a:moveTo>
                  <a:cubicBezTo>
                    <a:pt x="52387" y="102129"/>
                    <a:pt x="76200" y="150283"/>
                    <a:pt x="0" y="254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51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smtClean="0"/>
              <a:t>남성커트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983454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-3852936" y="-670936"/>
            <a:ext cx="4824536" cy="369332"/>
            <a:chOff x="-3852936" y="-670936"/>
            <a:chExt cx="4824536" cy="369332"/>
          </a:xfrm>
        </p:grpSpPr>
        <p:sp>
          <p:nvSpPr>
            <p:cNvPr id="5" name="사각형 설명선 4"/>
            <p:cNvSpPr/>
            <p:nvPr/>
          </p:nvSpPr>
          <p:spPr>
            <a:xfrm>
              <a:off x="-3852936" y="-670936"/>
              <a:ext cx="4824536" cy="369332"/>
            </a:xfrm>
            <a:prstGeom prst="wedgeRectCallout">
              <a:avLst>
                <a:gd name="adj1" fmla="val 38396"/>
                <a:gd name="adj2" fmla="val 18973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-3852936" y="-670936"/>
              <a:ext cx="48245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작품번호 </a:t>
              </a:r>
              <a:r>
                <a:rPr lang="en-US" altLang="ko-KR" dirty="0" smtClean="0"/>
                <a:t>1</a:t>
              </a:r>
              <a:r>
                <a:rPr lang="ko-KR" altLang="en-US" dirty="0" smtClean="0"/>
                <a:t>부터 </a:t>
              </a:r>
              <a:r>
                <a:rPr lang="en-US" altLang="ko-KR" dirty="0" smtClean="0"/>
                <a:t>50</a:t>
              </a:r>
              <a:r>
                <a:rPr lang="ko-KR" altLang="en-US" dirty="0" smtClean="0"/>
                <a:t>까지 </a:t>
              </a:r>
              <a:r>
                <a:rPr lang="ko-KR" altLang="en-US" dirty="0" err="1" smtClean="0"/>
                <a:t>적어해주세요</a:t>
              </a:r>
              <a:endParaRPr lang="ko-KR" alt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05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30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01</a:t>
            </a:r>
            <a:r>
              <a:rPr lang="en-US" dirty="0" smtClean="0"/>
              <a:t>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41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55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3" name="자유형 42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1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1419622"/>
            <a:ext cx="8229600" cy="158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7200" dirty="0" smtClean="0"/>
              <a:t>여성커트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83088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006. </a:t>
            </a:r>
            <a:r>
              <a:rPr lang="ko-KR" altLang="en-US" dirty="0" smtClean="0"/>
              <a:t>여</a:t>
            </a:r>
            <a:r>
              <a:rPr lang="ko-KR" altLang="en-US" dirty="0"/>
              <a:t>성</a:t>
            </a:r>
            <a:r>
              <a:rPr lang="ko-KR" altLang="en-US" dirty="0" smtClean="0"/>
              <a:t>커트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Before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88" y="3929236"/>
            <a:ext cx="835292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모발 상태 진단</a:t>
            </a:r>
            <a:r>
              <a:rPr lang="en-US" altLang="ko-KR" sz="1000" dirty="0"/>
              <a:t>:</a:t>
            </a:r>
          </a:p>
          <a:p>
            <a:r>
              <a:rPr lang="en-US" altLang="ko-KR" sz="1000" dirty="0"/>
              <a:t>(</a:t>
            </a:r>
            <a:r>
              <a:rPr lang="ko-KR" altLang="en-US" sz="1000" dirty="0"/>
              <a:t>모델의 머리상태와 상담 내용을 설명해주세요</a:t>
            </a:r>
            <a:r>
              <a:rPr lang="en-US" altLang="ko-KR" sz="1000" dirty="0" smtClean="0"/>
              <a:t>)</a:t>
            </a:r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92080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932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006.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After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8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시술 후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1650" y="4357918"/>
            <a:ext cx="63007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결</a:t>
            </a:r>
            <a:r>
              <a:rPr lang="ko-KR" altLang="en-US" sz="1000" dirty="0"/>
              <a:t>과</a:t>
            </a:r>
            <a:r>
              <a:rPr lang="en-US" altLang="ko-KR" sz="1000" dirty="0" smtClean="0"/>
              <a:t>:</a:t>
            </a:r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결과에 대한 간단한 한 줄 설명 해주세요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69212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5307</TotalTime>
  <Words>305</Words>
  <Application>Microsoft Office PowerPoint</Application>
  <PresentationFormat>화면 슬라이드 쇼(16:9)</PresentationFormat>
  <Paragraphs>105</Paragraphs>
  <Slides>20</Slides>
  <Notes>14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디자인 사용자 지정</vt:lpstr>
      <vt:lpstr>(매장명)  (이름)</vt:lpstr>
      <vt:lpstr>PowerPoint 프레젠테이션</vt:lpstr>
      <vt:lpstr>PowerPoint 프레젠테이션</vt:lpstr>
      <vt:lpstr>001. 남성커트</vt:lpstr>
      <vt:lpstr>001. 남성커트</vt:lpstr>
      <vt:lpstr>001. 남성커트</vt:lpstr>
      <vt:lpstr>PowerPoint 프레젠테이션</vt:lpstr>
      <vt:lpstr>006. 여성커트</vt:lpstr>
      <vt:lpstr>006. 여성커트</vt:lpstr>
      <vt:lpstr>006. 여성커트</vt:lpstr>
      <vt:lpstr>PowerPoint 프레젠테이션</vt:lpstr>
      <vt:lpstr>011. 펌&amp;커트</vt:lpstr>
      <vt:lpstr>011. 펌&amp;커트</vt:lpstr>
      <vt:lpstr>011. 펌&amp;커트</vt:lpstr>
      <vt:lpstr>PowerPoint 프레젠테이션</vt:lpstr>
      <vt:lpstr>031. 컬러&amp;커트</vt:lpstr>
      <vt:lpstr>031. 컬러&amp;커트</vt:lpstr>
      <vt:lpstr>031. 컬러&amp;커트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550</cp:revision>
  <dcterms:created xsi:type="dcterms:W3CDTF">2019-07-23T08:01:49Z</dcterms:created>
  <dcterms:modified xsi:type="dcterms:W3CDTF">2021-11-04T02:31:35Z</dcterms:modified>
</cp:coreProperties>
</file>